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5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173\Dropbox%20(CMRA)\CMRA%20Team%20Folder\Bermuda\EL%20working%20docs\5.3%20roundtable\VI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VIX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Sheet1!$A$3:$A$8936</c:f>
              <c:numCache>
                <c:formatCode>m/d/yyyy</c:formatCode>
                <c:ptCount val="8934"/>
                <c:pt idx="0">
                  <c:v>31779</c:v>
                </c:pt>
                <c:pt idx="1">
                  <c:v>31782</c:v>
                </c:pt>
                <c:pt idx="2">
                  <c:v>31783</c:v>
                </c:pt>
                <c:pt idx="3">
                  <c:v>31784</c:v>
                </c:pt>
                <c:pt idx="4">
                  <c:v>31785</c:v>
                </c:pt>
                <c:pt idx="5">
                  <c:v>31786</c:v>
                </c:pt>
                <c:pt idx="6">
                  <c:v>31789</c:v>
                </c:pt>
                <c:pt idx="7">
                  <c:v>31790</c:v>
                </c:pt>
                <c:pt idx="8">
                  <c:v>31791</c:v>
                </c:pt>
                <c:pt idx="9">
                  <c:v>31792</c:v>
                </c:pt>
                <c:pt idx="10">
                  <c:v>31793</c:v>
                </c:pt>
                <c:pt idx="11">
                  <c:v>31796</c:v>
                </c:pt>
                <c:pt idx="12">
                  <c:v>31797</c:v>
                </c:pt>
                <c:pt idx="13">
                  <c:v>31798</c:v>
                </c:pt>
                <c:pt idx="14">
                  <c:v>31799</c:v>
                </c:pt>
                <c:pt idx="15">
                  <c:v>31800</c:v>
                </c:pt>
                <c:pt idx="16">
                  <c:v>31803</c:v>
                </c:pt>
                <c:pt idx="17">
                  <c:v>31804</c:v>
                </c:pt>
                <c:pt idx="18">
                  <c:v>31805</c:v>
                </c:pt>
                <c:pt idx="19">
                  <c:v>31806</c:v>
                </c:pt>
                <c:pt idx="20">
                  <c:v>31807</c:v>
                </c:pt>
                <c:pt idx="21">
                  <c:v>31810</c:v>
                </c:pt>
                <c:pt idx="22">
                  <c:v>31811</c:v>
                </c:pt>
                <c:pt idx="23">
                  <c:v>31812</c:v>
                </c:pt>
                <c:pt idx="24">
                  <c:v>31813</c:v>
                </c:pt>
                <c:pt idx="25">
                  <c:v>31814</c:v>
                </c:pt>
                <c:pt idx="26">
                  <c:v>31817</c:v>
                </c:pt>
                <c:pt idx="27">
                  <c:v>31818</c:v>
                </c:pt>
                <c:pt idx="28">
                  <c:v>31819</c:v>
                </c:pt>
                <c:pt idx="29">
                  <c:v>31820</c:v>
                </c:pt>
                <c:pt idx="30">
                  <c:v>31821</c:v>
                </c:pt>
                <c:pt idx="31">
                  <c:v>31824</c:v>
                </c:pt>
                <c:pt idx="32">
                  <c:v>31825</c:v>
                </c:pt>
                <c:pt idx="33">
                  <c:v>31826</c:v>
                </c:pt>
                <c:pt idx="34">
                  <c:v>31827</c:v>
                </c:pt>
                <c:pt idx="35">
                  <c:v>31828</c:v>
                </c:pt>
                <c:pt idx="36">
                  <c:v>31831</c:v>
                </c:pt>
                <c:pt idx="37">
                  <c:v>31832</c:v>
                </c:pt>
                <c:pt idx="38">
                  <c:v>31833</c:v>
                </c:pt>
                <c:pt idx="39">
                  <c:v>31834</c:v>
                </c:pt>
                <c:pt idx="40">
                  <c:v>31835</c:v>
                </c:pt>
                <c:pt idx="41">
                  <c:v>31838</c:v>
                </c:pt>
                <c:pt idx="42">
                  <c:v>31839</c:v>
                </c:pt>
                <c:pt idx="43">
                  <c:v>31840</c:v>
                </c:pt>
                <c:pt idx="44">
                  <c:v>31841</c:v>
                </c:pt>
                <c:pt idx="45">
                  <c:v>31842</c:v>
                </c:pt>
                <c:pt idx="46">
                  <c:v>31845</c:v>
                </c:pt>
                <c:pt idx="47">
                  <c:v>31846</c:v>
                </c:pt>
                <c:pt idx="48">
                  <c:v>31847</c:v>
                </c:pt>
                <c:pt idx="49">
                  <c:v>31848</c:v>
                </c:pt>
                <c:pt idx="50">
                  <c:v>31849</c:v>
                </c:pt>
                <c:pt idx="51">
                  <c:v>31852</c:v>
                </c:pt>
                <c:pt idx="52">
                  <c:v>31853</c:v>
                </c:pt>
                <c:pt idx="53">
                  <c:v>31854</c:v>
                </c:pt>
                <c:pt idx="54">
                  <c:v>31855</c:v>
                </c:pt>
                <c:pt idx="55">
                  <c:v>31856</c:v>
                </c:pt>
                <c:pt idx="56">
                  <c:v>31859</c:v>
                </c:pt>
                <c:pt idx="57">
                  <c:v>31860</c:v>
                </c:pt>
                <c:pt idx="58">
                  <c:v>31861</c:v>
                </c:pt>
                <c:pt idx="59">
                  <c:v>31862</c:v>
                </c:pt>
                <c:pt idx="60">
                  <c:v>31863</c:v>
                </c:pt>
                <c:pt idx="61">
                  <c:v>31866</c:v>
                </c:pt>
                <c:pt idx="62">
                  <c:v>31867</c:v>
                </c:pt>
                <c:pt idx="63">
                  <c:v>31868</c:v>
                </c:pt>
                <c:pt idx="64">
                  <c:v>31869</c:v>
                </c:pt>
                <c:pt idx="65">
                  <c:v>31870</c:v>
                </c:pt>
                <c:pt idx="66">
                  <c:v>31873</c:v>
                </c:pt>
                <c:pt idx="67">
                  <c:v>31874</c:v>
                </c:pt>
                <c:pt idx="68">
                  <c:v>31875</c:v>
                </c:pt>
                <c:pt idx="69">
                  <c:v>31876</c:v>
                </c:pt>
                <c:pt idx="70">
                  <c:v>31877</c:v>
                </c:pt>
                <c:pt idx="71">
                  <c:v>31880</c:v>
                </c:pt>
                <c:pt idx="72">
                  <c:v>31881</c:v>
                </c:pt>
                <c:pt idx="73">
                  <c:v>31882</c:v>
                </c:pt>
                <c:pt idx="74">
                  <c:v>31883</c:v>
                </c:pt>
                <c:pt idx="75">
                  <c:v>31884</c:v>
                </c:pt>
                <c:pt idx="76">
                  <c:v>31887</c:v>
                </c:pt>
                <c:pt idx="77">
                  <c:v>31888</c:v>
                </c:pt>
                <c:pt idx="78">
                  <c:v>31889</c:v>
                </c:pt>
                <c:pt idx="79">
                  <c:v>31890</c:v>
                </c:pt>
                <c:pt idx="80">
                  <c:v>31891</c:v>
                </c:pt>
                <c:pt idx="81">
                  <c:v>31894</c:v>
                </c:pt>
                <c:pt idx="82">
                  <c:v>31895</c:v>
                </c:pt>
                <c:pt idx="83">
                  <c:v>31896</c:v>
                </c:pt>
                <c:pt idx="84">
                  <c:v>31897</c:v>
                </c:pt>
                <c:pt idx="85">
                  <c:v>31898</c:v>
                </c:pt>
                <c:pt idx="86">
                  <c:v>31901</c:v>
                </c:pt>
                <c:pt idx="87">
                  <c:v>31902</c:v>
                </c:pt>
                <c:pt idx="88">
                  <c:v>31903</c:v>
                </c:pt>
                <c:pt idx="89">
                  <c:v>31904</c:v>
                </c:pt>
                <c:pt idx="90">
                  <c:v>31905</c:v>
                </c:pt>
                <c:pt idx="91">
                  <c:v>31908</c:v>
                </c:pt>
                <c:pt idx="92">
                  <c:v>31909</c:v>
                </c:pt>
                <c:pt idx="93">
                  <c:v>31910</c:v>
                </c:pt>
                <c:pt idx="94">
                  <c:v>31911</c:v>
                </c:pt>
                <c:pt idx="95">
                  <c:v>31912</c:v>
                </c:pt>
                <c:pt idx="96">
                  <c:v>31915</c:v>
                </c:pt>
                <c:pt idx="97">
                  <c:v>31916</c:v>
                </c:pt>
                <c:pt idx="98">
                  <c:v>31917</c:v>
                </c:pt>
                <c:pt idx="99">
                  <c:v>31918</c:v>
                </c:pt>
                <c:pt idx="100">
                  <c:v>31919</c:v>
                </c:pt>
                <c:pt idx="101">
                  <c:v>31922</c:v>
                </c:pt>
                <c:pt idx="102">
                  <c:v>31923</c:v>
                </c:pt>
                <c:pt idx="103">
                  <c:v>31924</c:v>
                </c:pt>
                <c:pt idx="104">
                  <c:v>31925</c:v>
                </c:pt>
                <c:pt idx="105">
                  <c:v>31926</c:v>
                </c:pt>
                <c:pt idx="106">
                  <c:v>31929</c:v>
                </c:pt>
                <c:pt idx="107">
                  <c:v>31930</c:v>
                </c:pt>
                <c:pt idx="108">
                  <c:v>31931</c:v>
                </c:pt>
                <c:pt idx="109">
                  <c:v>31932</c:v>
                </c:pt>
                <c:pt idx="110">
                  <c:v>31933</c:v>
                </c:pt>
                <c:pt idx="111">
                  <c:v>31936</c:v>
                </c:pt>
                <c:pt idx="112">
                  <c:v>31937</c:v>
                </c:pt>
                <c:pt idx="113">
                  <c:v>31938</c:v>
                </c:pt>
                <c:pt idx="114">
                  <c:v>31939</c:v>
                </c:pt>
                <c:pt idx="115">
                  <c:v>31940</c:v>
                </c:pt>
                <c:pt idx="116">
                  <c:v>31943</c:v>
                </c:pt>
                <c:pt idx="117">
                  <c:v>31944</c:v>
                </c:pt>
                <c:pt idx="118">
                  <c:v>31945</c:v>
                </c:pt>
                <c:pt idx="119">
                  <c:v>31946</c:v>
                </c:pt>
                <c:pt idx="120">
                  <c:v>31947</c:v>
                </c:pt>
                <c:pt idx="121">
                  <c:v>31950</c:v>
                </c:pt>
                <c:pt idx="122">
                  <c:v>31951</c:v>
                </c:pt>
                <c:pt idx="123">
                  <c:v>31952</c:v>
                </c:pt>
                <c:pt idx="124">
                  <c:v>31953</c:v>
                </c:pt>
                <c:pt idx="125">
                  <c:v>31954</c:v>
                </c:pt>
                <c:pt idx="126">
                  <c:v>31957</c:v>
                </c:pt>
                <c:pt idx="127">
                  <c:v>31958</c:v>
                </c:pt>
                <c:pt idx="128">
                  <c:v>31959</c:v>
                </c:pt>
                <c:pt idx="129">
                  <c:v>31960</c:v>
                </c:pt>
                <c:pt idx="130">
                  <c:v>31961</c:v>
                </c:pt>
                <c:pt idx="131">
                  <c:v>31964</c:v>
                </c:pt>
                <c:pt idx="132">
                  <c:v>31965</c:v>
                </c:pt>
                <c:pt idx="133">
                  <c:v>31966</c:v>
                </c:pt>
                <c:pt idx="134">
                  <c:v>31967</c:v>
                </c:pt>
                <c:pt idx="135">
                  <c:v>31968</c:v>
                </c:pt>
                <c:pt idx="136">
                  <c:v>31971</c:v>
                </c:pt>
                <c:pt idx="137">
                  <c:v>31972</c:v>
                </c:pt>
                <c:pt idx="138">
                  <c:v>31973</c:v>
                </c:pt>
                <c:pt idx="139">
                  <c:v>31974</c:v>
                </c:pt>
                <c:pt idx="140">
                  <c:v>31975</c:v>
                </c:pt>
                <c:pt idx="141">
                  <c:v>31978</c:v>
                </c:pt>
                <c:pt idx="142">
                  <c:v>31979</c:v>
                </c:pt>
                <c:pt idx="143">
                  <c:v>31980</c:v>
                </c:pt>
                <c:pt idx="144">
                  <c:v>31981</c:v>
                </c:pt>
                <c:pt idx="145">
                  <c:v>31982</c:v>
                </c:pt>
                <c:pt idx="146">
                  <c:v>31985</c:v>
                </c:pt>
                <c:pt idx="147">
                  <c:v>31986</c:v>
                </c:pt>
                <c:pt idx="148">
                  <c:v>31987</c:v>
                </c:pt>
                <c:pt idx="149">
                  <c:v>31988</c:v>
                </c:pt>
                <c:pt idx="150">
                  <c:v>31989</c:v>
                </c:pt>
                <c:pt idx="151">
                  <c:v>31992</c:v>
                </c:pt>
                <c:pt idx="152">
                  <c:v>31993</c:v>
                </c:pt>
                <c:pt idx="153">
                  <c:v>31994</c:v>
                </c:pt>
                <c:pt idx="154">
                  <c:v>31995</c:v>
                </c:pt>
                <c:pt idx="155">
                  <c:v>31996</c:v>
                </c:pt>
                <c:pt idx="156">
                  <c:v>31999</c:v>
                </c:pt>
                <c:pt idx="157">
                  <c:v>32000</c:v>
                </c:pt>
                <c:pt idx="158">
                  <c:v>32001</c:v>
                </c:pt>
                <c:pt idx="159">
                  <c:v>32002</c:v>
                </c:pt>
                <c:pt idx="160">
                  <c:v>32003</c:v>
                </c:pt>
                <c:pt idx="161">
                  <c:v>32006</c:v>
                </c:pt>
                <c:pt idx="162">
                  <c:v>32007</c:v>
                </c:pt>
                <c:pt idx="163">
                  <c:v>32008</c:v>
                </c:pt>
                <c:pt idx="164">
                  <c:v>32009</c:v>
                </c:pt>
                <c:pt idx="165">
                  <c:v>32010</c:v>
                </c:pt>
                <c:pt idx="166">
                  <c:v>32013</c:v>
                </c:pt>
                <c:pt idx="167">
                  <c:v>32014</c:v>
                </c:pt>
                <c:pt idx="168">
                  <c:v>32015</c:v>
                </c:pt>
                <c:pt idx="169">
                  <c:v>32016</c:v>
                </c:pt>
                <c:pt idx="170">
                  <c:v>32017</c:v>
                </c:pt>
                <c:pt idx="171">
                  <c:v>32020</c:v>
                </c:pt>
                <c:pt idx="172">
                  <c:v>32021</c:v>
                </c:pt>
                <c:pt idx="173">
                  <c:v>32022</c:v>
                </c:pt>
                <c:pt idx="174">
                  <c:v>32023</c:v>
                </c:pt>
                <c:pt idx="175">
                  <c:v>32024</c:v>
                </c:pt>
                <c:pt idx="176">
                  <c:v>32027</c:v>
                </c:pt>
                <c:pt idx="177">
                  <c:v>32028</c:v>
                </c:pt>
                <c:pt idx="178">
                  <c:v>32029</c:v>
                </c:pt>
                <c:pt idx="179">
                  <c:v>32030</c:v>
                </c:pt>
                <c:pt idx="180">
                  <c:v>32031</c:v>
                </c:pt>
                <c:pt idx="181">
                  <c:v>32034</c:v>
                </c:pt>
                <c:pt idx="182">
                  <c:v>32035</c:v>
                </c:pt>
                <c:pt idx="183">
                  <c:v>32036</c:v>
                </c:pt>
                <c:pt idx="184">
                  <c:v>32037</c:v>
                </c:pt>
                <c:pt idx="185">
                  <c:v>32038</c:v>
                </c:pt>
                <c:pt idx="186">
                  <c:v>32041</c:v>
                </c:pt>
                <c:pt idx="187">
                  <c:v>32042</c:v>
                </c:pt>
                <c:pt idx="188">
                  <c:v>32043</c:v>
                </c:pt>
                <c:pt idx="189">
                  <c:v>32044</c:v>
                </c:pt>
                <c:pt idx="190">
                  <c:v>32045</c:v>
                </c:pt>
                <c:pt idx="191">
                  <c:v>32048</c:v>
                </c:pt>
                <c:pt idx="192">
                  <c:v>32049</c:v>
                </c:pt>
                <c:pt idx="193">
                  <c:v>32050</c:v>
                </c:pt>
                <c:pt idx="194">
                  <c:v>32051</c:v>
                </c:pt>
                <c:pt idx="195">
                  <c:v>32052</c:v>
                </c:pt>
                <c:pt idx="196">
                  <c:v>32055</c:v>
                </c:pt>
                <c:pt idx="197">
                  <c:v>32056</c:v>
                </c:pt>
                <c:pt idx="198">
                  <c:v>32057</c:v>
                </c:pt>
                <c:pt idx="199">
                  <c:v>32058</c:v>
                </c:pt>
                <c:pt idx="200">
                  <c:v>32059</c:v>
                </c:pt>
                <c:pt idx="201">
                  <c:v>32062</c:v>
                </c:pt>
                <c:pt idx="202">
                  <c:v>32063</c:v>
                </c:pt>
                <c:pt idx="203">
                  <c:v>32064</c:v>
                </c:pt>
                <c:pt idx="204">
                  <c:v>32065</c:v>
                </c:pt>
                <c:pt idx="205">
                  <c:v>32066</c:v>
                </c:pt>
                <c:pt idx="206">
                  <c:v>32069</c:v>
                </c:pt>
                <c:pt idx="207">
                  <c:v>32070</c:v>
                </c:pt>
                <c:pt idx="208">
                  <c:v>32071</c:v>
                </c:pt>
                <c:pt idx="209">
                  <c:v>32072</c:v>
                </c:pt>
                <c:pt idx="210">
                  <c:v>32073</c:v>
                </c:pt>
                <c:pt idx="211">
                  <c:v>32076</c:v>
                </c:pt>
                <c:pt idx="212">
                  <c:v>32077</c:v>
                </c:pt>
                <c:pt idx="213">
                  <c:v>32078</c:v>
                </c:pt>
                <c:pt idx="214">
                  <c:v>32079</c:v>
                </c:pt>
                <c:pt idx="215">
                  <c:v>32080</c:v>
                </c:pt>
                <c:pt idx="216">
                  <c:v>32083</c:v>
                </c:pt>
                <c:pt idx="217">
                  <c:v>32084</c:v>
                </c:pt>
                <c:pt idx="218">
                  <c:v>32085</c:v>
                </c:pt>
                <c:pt idx="219">
                  <c:v>32086</c:v>
                </c:pt>
                <c:pt idx="220">
                  <c:v>32087</c:v>
                </c:pt>
                <c:pt idx="221">
                  <c:v>32090</c:v>
                </c:pt>
                <c:pt idx="222">
                  <c:v>32091</c:v>
                </c:pt>
                <c:pt idx="223">
                  <c:v>32092</c:v>
                </c:pt>
                <c:pt idx="224">
                  <c:v>32093</c:v>
                </c:pt>
                <c:pt idx="225">
                  <c:v>32094</c:v>
                </c:pt>
                <c:pt idx="226">
                  <c:v>32097</c:v>
                </c:pt>
                <c:pt idx="227">
                  <c:v>32098</c:v>
                </c:pt>
                <c:pt idx="228">
                  <c:v>32099</c:v>
                </c:pt>
                <c:pt idx="229">
                  <c:v>32100</c:v>
                </c:pt>
                <c:pt idx="230">
                  <c:v>32101</c:v>
                </c:pt>
                <c:pt idx="231">
                  <c:v>32104</c:v>
                </c:pt>
                <c:pt idx="232">
                  <c:v>32105</c:v>
                </c:pt>
                <c:pt idx="233">
                  <c:v>32106</c:v>
                </c:pt>
                <c:pt idx="234">
                  <c:v>32107</c:v>
                </c:pt>
                <c:pt idx="235">
                  <c:v>32108</c:v>
                </c:pt>
                <c:pt idx="236">
                  <c:v>32111</c:v>
                </c:pt>
                <c:pt idx="237">
                  <c:v>32112</c:v>
                </c:pt>
                <c:pt idx="238">
                  <c:v>32113</c:v>
                </c:pt>
                <c:pt idx="239">
                  <c:v>32114</c:v>
                </c:pt>
                <c:pt idx="240">
                  <c:v>32115</c:v>
                </c:pt>
                <c:pt idx="241">
                  <c:v>32118</c:v>
                </c:pt>
                <c:pt idx="242">
                  <c:v>32119</c:v>
                </c:pt>
                <c:pt idx="243">
                  <c:v>32120</c:v>
                </c:pt>
                <c:pt idx="244">
                  <c:v>32121</c:v>
                </c:pt>
                <c:pt idx="245">
                  <c:v>32122</c:v>
                </c:pt>
                <c:pt idx="246">
                  <c:v>32125</c:v>
                </c:pt>
                <c:pt idx="247">
                  <c:v>32126</c:v>
                </c:pt>
                <c:pt idx="248">
                  <c:v>32127</c:v>
                </c:pt>
                <c:pt idx="249">
                  <c:v>32128</c:v>
                </c:pt>
                <c:pt idx="250">
                  <c:v>32129</c:v>
                </c:pt>
                <c:pt idx="251">
                  <c:v>32132</c:v>
                </c:pt>
                <c:pt idx="252">
                  <c:v>32133</c:v>
                </c:pt>
                <c:pt idx="253">
                  <c:v>32134</c:v>
                </c:pt>
                <c:pt idx="254">
                  <c:v>32135</c:v>
                </c:pt>
                <c:pt idx="255">
                  <c:v>32136</c:v>
                </c:pt>
                <c:pt idx="256">
                  <c:v>32139</c:v>
                </c:pt>
                <c:pt idx="257">
                  <c:v>32140</c:v>
                </c:pt>
                <c:pt idx="258">
                  <c:v>32141</c:v>
                </c:pt>
                <c:pt idx="259">
                  <c:v>32142</c:v>
                </c:pt>
                <c:pt idx="260">
                  <c:v>32143</c:v>
                </c:pt>
                <c:pt idx="261">
                  <c:v>32146</c:v>
                </c:pt>
                <c:pt idx="262">
                  <c:v>32147</c:v>
                </c:pt>
                <c:pt idx="263">
                  <c:v>32148</c:v>
                </c:pt>
                <c:pt idx="264">
                  <c:v>32149</c:v>
                </c:pt>
                <c:pt idx="265">
                  <c:v>32150</c:v>
                </c:pt>
                <c:pt idx="266">
                  <c:v>32153</c:v>
                </c:pt>
                <c:pt idx="267">
                  <c:v>32154</c:v>
                </c:pt>
                <c:pt idx="268">
                  <c:v>32155</c:v>
                </c:pt>
                <c:pt idx="269">
                  <c:v>32156</c:v>
                </c:pt>
                <c:pt idx="270">
                  <c:v>32157</c:v>
                </c:pt>
                <c:pt idx="271">
                  <c:v>32160</c:v>
                </c:pt>
                <c:pt idx="272">
                  <c:v>32161</c:v>
                </c:pt>
                <c:pt idx="273">
                  <c:v>32162</c:v>
                </c:pt>
                <c:pt idx="274">
                  <c:v>32163</c:v>
                </c:pt>
                <c:pt idx="275">
                  <c:v>32164</c:v>
                </c:pt>
                <c:pt idx="276">
                  <c:v>32167</c:v>
                </c:pt>
                <c:pt idx="277">
                  <c:v>32168</c:v>
                </c:pt>
                <c:pt idx="278">
                  <c:v>32169</c:v>
                </c:pt>
                <c:pt idx="279">
                  <c:v>32170</c:v>
                </c:pt>
                <c:pt idx="280">
                  <c:v>32171</c:v>
                </c:pt>
                <c:pt idx="281">
                  <c:v>32174</c:v>
                </c:pt>
                <c:pt idx="282">
                  <c:v>32175</c:v>
                </c:pt>
                <c:pt idx="283">
                  <c:v>32176</c:v>
                </c:pt>
                <c:pt idx="284">
                  <c:v>32177</c:v>
                </c:pt>
                <c:pt idx="285">
                  <c:v>32178</c:v>
                </c:pt>
                <c:pt idx="286">
                  <c:v>32181</c:v>
                </c:pt>
                <c:pt idx="287">
                  <c:v>32182</c:v>
                </c:pt>
                <c:pt idx="288">
                  <c:v>32183</c:v>
                </c:pt>
                <c:pt idx="289">
                  <c:v>32184</c:v>
                </c:pt>
                <c:pt idx="290">
                  <c:v>32185</c:v>
                </c:pt>
                <c:pt idx="291">
                  <c:v>32188</c:v>
                </c:pt>
                <c:pt idx="292">
                  <c:v>32189</c:v>
                </c:pt>
                <c:pt idx="293">
                  <c:v>32190</c:v>
                </c:pt>
                <c:pt idx="294">
                  <c:v>32191</c:v>
                </c:pt>
                <c:pt idx="295">
                  <c:v>32192</c:v>
                </c:pt>
                <c:pt idx="296">
                  <c:v>32195</c:v>
                </c:pt>
                <c:pt idx="297">
                  <c:v>32196</c:v>
                </c:pt>
                <c:pt idx="298">
                  <c:v>32197</c:v>
                </c:pt>
                <c:pt idx="299">
                  <c:v>32198</c:v>
                </c:pt>
                <c:pt idx="300">
                  <c:v>32199</c:v>
                </c:pt>
                <c:pt idx="301">
                  <c:v>32202</c:v>
                </c:pt>
                <c:pt idx="302">
                  <c:v>32203</c:v>
                </c:pt>
                <c:pt idx="303">
                  <c:v>32204</c:v>
                </c:pt>
                <c:pt idx="304">
                  <c:v>32205</c:v>
                </c:pt>
                <c:pt idx="305">
                  <c:v>32206</c:v>
                </c:pt>
                <c:pt idx="306">
                  <c:v>32209</c:v>
                </c:pt>
                <c:pt idx="307">
                  <c:v>32210</c:v>
                </c:pt>
                <c:pt idx="308">
                  <c:v>32211</c:v>
                </c:pt>
                <c:pt idx="309">
                  <c:v>32212</c:v>
                </c:pt>
                <c:pt idx="310">
                  <c:v>32213</c:v>
                </c:pt>
                <c:pt idx="311">
                  <c:v>32216</c:v>
                </c:pt>
                <c:pt idx="312">
                  <c:v>32217</c:v>
                </c:pt>
                <c:pt idx="313">
                  <c:v>32218</c:v>
                </c:pt>
                <c:pt idx="314">
                  <c:v>32219</c:v>
                </c:pt>
                <c:pt idx="315">
                  <c:v>32220</c:v>
                </c:pt>
                <c:pt idx="316">
                  <c:v>32223</c:v>
                </c:pt>
                <c:pt idx="317">
                  <c:v>32224</c:v>
                </c:pt>
                <c:pt idx="318">
                  <c:v>32225</c:v>
                </c:pt>
                <c:pt idx="319">
                  <c:v>32226</c:v>
                </c:pt>
                <c:pt idx="320">
                  <c:v>32227</c:v>
                </c:pt>
                <c:pt idx="321">
                  <c:v>32230</c:v>
                </c:pt>
                <c:pt idx="322">
                  <c:v>32231</c:v>
                </c:pt>
                <c:pt idx="323">
                  <c:v>32232</c:v>
                </c:pt>
                <c:pt idx="324">
                  <c:v>32233</c:v>
                </c:pt>
                <c:pt idx="325">
                  <c:v>32234</c:v>
                </c:pt>
                <c:pt idx="326">
                  <c:v>32237</c:v>
                </c:pt>
                <c:pt idx="327">
                  <c:v>32238</c:v>
                </c:pt>
                <c:pt idx="328">
                  <c:v>32239</c:v>
                </c:pt>
                <c:pt idx="329">
                  <c:v>32240</c:v>
                </c:pt>
                <c:pt idx="330">
                  <c:v>32241</c:v>
                </c:pt>
                <c:pt idx="331">
                  <c:v>32244</c:v>
                </c:pt>
                <c:pt idx="332">
                  <c:v>32245</c:v>
                </c:pt>
                <c:pt idx="333">
                  <c:v>32246</c:v>
                </c:pt>
                <c:pt idx="334">
                  <c:v>32247</c:v>
                </c:pt>
                <c:pt idx="335">
                  <c:v>32248</c:v>
                </c:pt>
                <c:pt idx="336">
                  <c:v>32251</c:v>
                </c:pt>
                <c:pt idx="337">
                  <c:v>32252</c:v>
                </c:pt>
                <c:pt idx="338">
                  <c:v>32253</c:v>
                </c:pt>
                <c:pt idx="339">
                  <c:v>32254</c:v>
                </c:pt>
                <c:pt idx="340">
                  <c:v>32255</c:v>
                </c:pt>
                <c:pt idx="341">
                  <c:v>32258</c:v>
                </c:pt>
                <c:pt idx="342">
                  <c:v>32259</c:v>
                </c:pt>
                <c:pt idx="343">
                  <c:v>32260</c:v>
                </c:pt>
                <c:pt idx="344">
                  <c:v>32261</c:v>
                </c:pt>
                <c:pt idx="345">
                  <c:v>32262</c:v>
                </c:pt>
                <c:pt idx="346">
                  <c:v>32265</c:v>
                </c:pt>
                <c:pt idx="347">
                  <c:v>32266</c:v>
                </c:pt>
                <c:pt idx="348">
                  <c:v>32267</c:v>
                </c:pt>
                <c:pt idx="349">
                  <c:v>32268</c:v>
                </c:pt>
                <c:pt idx="350">
                  <c:v>32269</c:v>
                </c:pt>
                <c:pt idx="351">
                  <c:v>32272</c:v>
                </c:pt>
                <c:pt idx="352">
                  <c:v>32273</c:v>
                </c:pt>
                <c:pt idx="353">
                  <c:v>32274</c:v>
                </c:pt>
                <c:pt idx="354">
                  <c:v>32275</c:v>
                </c:pt>
                <c:pt idx="355">
                  <c:v>32276</c:v>
                </c:pt>
                <c:pt idx="356">
                  <c:v>32279</c:v>
                </c:pt>
                <c:pt idx="357">
                  <c:v>32280</c:v>
                </c:pt>
                <c:pt idx="358">
                  <c:v>32281</c:v>
                </c:pt>
                <c:pt idx="359">
                  <c:v>32282</c:v>
                </c:pt>
                <c:pt idx="360">
                  <c:v>32283</c:v>
                </c:pt>
                <c:pt idx="361">
                  <c:v>32286</c:v>
                </c:pt>
                <c:pt idx="362">
                  <c:v>32287</c:v>
                </c:pt>
                <c:pt idx="363">
                  <c:v>32288</c:v>
                </c:pt>
                <c:pt idx="364">
                  <c:v>32289</c:v>
                </c:pt>
                <c:pt idx="365">
                  <c:v>32290</c:v>
                </c:pt>
                <c:pt idx="366">
                  <c:v>32293</c:v>
                </c:pt>
                <c:pt idx="367">
                  <c:v>32294</c:v>
                </c:pt>
                <c:pt idx="368">
                  <c:v>32295</c:v>
                </c:pt>
                <c:pt idx="369">
                  <c:v>32296</c:v>
                </c:pt>
                <c:pt idx="370">
                  <c:v>32297</c:v>
                </c:pt>
                <c:pt idx="371">
                  <c:v>32300</c:v>
                </c:pt>
                <c:pt idx="372">
                  <c:v>32301</c:v>
                </c:pt>
                <c:pt idx="373">
                  <c:v>32302</c:v>
                </c:pt>
                <c:pt idx="374">
                  <c:v>32303</c:v>
                </c:pt>
                <c:pt idx="375">
                  <c:v>32304</c:v>
                </c:pt>
                <c:pt idx="376">
                  <c:v>32307</c:v>
                </c:pt>
                <c:pt idx="377">
                  <c:v>32308</c:v>
                </c:pt>
                <c:pt idx="378">
                  <c:v>32309</c:v>
                </c:pt>
                <c:pt idx="379">
                  <c:v>32310</c:v>
                </c:pt>
                <c:pt idx="380">
                  <c:v>32311</c:v>
                </c:pt>
                <c:pt idx="381">
                  <c:v>32314</c:v>
                </c:pt>
                <c:pt idx="382">
                  <c:v>32315</c:v>
                </c:pt>
                <c:pt idx="383">
                  <c:v>32316</c:v>
                </c:pt>
                <c:pt idx="384">
                  <c:v>32317</c:v>
                </c:pt>
                <c:pt idx="385">
                  <c:v>32318</c:v>
                </c:pt>
                <c:pt idx="386">
                  <c:v>32321</c:v>
                </c:pt>
                <c:pt idx="387">
                  <c:v>32322</c:v>
                </c:pt>
                <c:pt idx="388">
                  <c:v>32323</c:v>
                </c:pt>
                <c:pt idx="389">
                  <c:v>32324</c:v>
                </c:pt>
                <c:pt idx="390">
                  <c:v>32325</c:v>
                </c:pt>
                <c:pt idx="391">
                  <c:v>32328</c:v>
                </c:pt>
                <c:pt idx="392">
                  <c:v>32329</c:v>
                </c:pt>
                <c:pt idx="393">
                  <c:v>32330</c:v>
                </c:pt>
                <c:pt idx="394">
                  <c:v>32331</c:v>
                </c:pt>
                <c:pt idx="395">
                  <c:v>32332</c:v>
                </c:pt>
                <c:pt idx="396">
                  <c:v>32335</c:v>
                </c:pt>
                <c:pt idx="397">
                  <c:v>32336</c:v>
                </c:pt>
                <c:pt idx="398">
                  <c:v>32337</c:v>
                </c:pt>
                <c:pt idx="399">
                  <c:v>32338</c:v>
                </c:pt>
                <c:pt idx="400">
                  <c:v>32339</c:v>
                </c:pt>
                <c:pt idx="401">
                  <c:v>32342</c:v>
                </c:pt>
                <c:pt idx="402">
                  <c:v>32343</c:v>
                </c:pt>
                <c:pt idx="403">
                  <c:v>32344</c:v>
                </c:pt>
                <c:pt idx="404">
                  <c:v>32345</c:v>
                </c:pt>
                <c:pt idx="405">
                  <c:v>32346</c:v>
                </c:pt>
                <c:pt idx="406">
                  <c:v>32349</c:v>
                </c:pt>
                <c:pt idx="407">
                  <c:v>32350</c:v>
                </c:pt>
                <c:pt idx="408">
                  <c:v>32351</c:v>
                </c:pt>
                <c:pt idx="409">
                  <c:v>32352</c:v>
                </c:pt>
                <c:pt idx="410">
                  <c:v>32353</c:v>
                </c:pt>
                <c:pt idx="411">
                  <c:v>32356</c:v>
                </c:pt>
                <c:pt idx="412">
                  <c:v>32357</c:v>
                </c:pt>
                <c:pt idx="413">
                  <c:v>32358</c:v>
                </c:pt>
                <c:pt idx="414">
                  <c:v>32359</c:v>
                </c:pt>
                <c:pt idx="415">
                  <c:v>32360</c:v>
                </c:pt>
                <c:pt idx="416">
                  <c:v>32363</c:v>
                </c:pt>
                <c:pt idx="417">
                  <c:v>32364</c:v>
                </c:pt>
                <c:pt idx="418">
                  <c:v>32365</c:v>
                </c:pt>
                <c:pt idx="419">
                  <c:v>32366</c:v>
                </c:pt>
                <c:pt idx="420">
                  <c:v>32367</c:v>
                </c:pt>
                <c:pt idx="421">
                  <c:v>32370</c:v>
                </c:pt>
                <c:pt idx="422">
                  <c:v>32371</c:v>
                </c:pt>
                <c:pt idx="423">
                  <c:v>32372</c:v>
                </c:pt>
                <c:pt idx="424">
                  <c:v>32373</c:v>
                </c:pt>
                <c:pt idx="425">
                  <c:v>32374</c:v>
                </c:pt>
                <c:pt idx="426">
                  <c:v>32377</c:v>
                </c:pt>
                <c:pt idx="427">
                  <c:v>32378</c:v>
                </c:pt>
                <c:pt idx="428">
                  <c:v>32379</c:v>
                </c:pt>
                <c:pt idx="429">
                  <c:v>32380</c:v>
                </c:pt>
                <c:pt idx="430">
                  <c:v>32381</c:v>
                </c:pt>
                <c:pt idx="431">
                  <c:v>32384</c:v>
                </c:pt>
                <c:pt idx="432">
                  <c:v>32385</c:v>
                </c:pt>
                <c:pt idx="433">
                  <c:v>32386</c:v>
                </c:pt>
                <c:pt idx="434">
                  <c:v>32387</c:v>
                </c:pt>
                <c:pt idx="435">
                  <c:v>32388</c:v>
                </c:pt>
                <c:pt idx="436">
                  <c:v>32391</c:v>
                </c:pt>
                <c:pt idx="437">
                  <c:v>32392</c:v>
                </c:pt>
                <c:pt idx="438">
                  <c:v>32393</c:v>
                </c:pt>
                <c:pt idx="439">
                  <c:v>32394</c:v>
                </c:pt>
                <c:pt idx="440">
                  <c:v>32395</c:v>
                </c:pt>
                <c:pt idx="441">
                  <c:v>32398</c:v>
                </c:pt>
                <c:pt idx="442">
                  <c:v>32399</c:v>
                </c:pt>
                <c:pt idx="443">
                  <c:v>32400</c:v>
                </c:pt>
                <c:pt idx="444">
                  <c:v>32401</c:v>
                </c:pt>
                <c:pt idx="445">
                  <c:v>32402</c:v>
                </c:pt>
                <c:pt idx="446">
                  <c:v>32405</c:v>
                </c:pt>
                <c:pt idx="447">
                  <c:v>32406</c:v>
                </c:pt>
                <c:pt idx="448">
                  <c:v>32407</c:v>
                </c:pt>
                <c:pt idx="449">
                  <c:v>32408</c:v>
                </c:pt>
                <c:pt idx="450">
                  <c:v>32409</c:v>
                </c:pt>
                <c:pt idx="451">
                  <c:v>32412</c:v>
                </c:pt>
                <c:pt idx="452">
                  <c:v>32413</c:v>
                </c:pt>
                <c:pt idx="453">
                  <c:v>32414</c:v>
                </c:pt>
                <c:pt idx="454">
                  <c:v>32415</c:v>
                </c:pt>
                <c:pt idx="455">
                  <c:v>32416</c:v>
                </c:pt>
                <c:pt idx="456">
                  <c:v>32419</c:v>
                </c:pt>
                <c:pt idx="457">
                  <c:v>32420</c:v>
                </c:pt>
                <c:pt idx="458">
                  <c:v>32421</c:v>
                </c:pt>
                <c:pt idx="459">
                  <c:v>32422</c:v>
                </c:pt>
                <c:pt idx="460">
                  <c:v>32423</c:v>
                </c:pt>
                <c:pt idx="461">
                  <c:v>32426</c:v>
                </c:pt>
                <c:pt idx="462">
                  <c:v>32427</c:v>
                </c:pt>
                <c:pt idx="463">
                  <c:v>32428</c:v>
                </c:pt>
                <c:pt idx="464">
                  <c:v>32429</c:v>
                </c:pt>
                <c:pt idx="465">
                  <c:v>32430</c:v>
                </c:pt>
                <c:pt idx="466">
                  <c:v>32433</c:v>
                </c:pt>
                <c:pt idx="467">
                  <c:v>32434</c:v>
                </c:pt>
                <c:pt idx="468">
                  <c:v>32435</c:v>
                </c:pt>
                <c:pt idx="469">
                  <c:v>32436</c:v>
                </c:pt>
                <c:pt idx="470">
                  <c:v>32437</c:v>
                </c:pt>
                <c:pt idx="471">
                  <c:v>32440</c:v>
                </c:pt>
                <c:pt idx="472">
                  <c:v>32441</c:v>
                </c:pt>
                <c:pt idx="473">
                  <c:v>32442</c:v>
                </c:pt>
                <c:pt idx="474">
                  <c:v>32443</c:v>
                </c:pt>
                <c:pt idx="475">
                  <c:v>32444</c:v>
                </c:pt>
                <c:pt idx="476">
                  <c:v>32447</c:v>
                </c:pt>
                <c:pt idx="477">
                  <c:v>32448</c:v>
                </c:pt>
                <c:pt idx="478">
                  <c:v>32449</c:v>
                </c:pt>
                <c:pt idx="479">
                  <c:v>32450</c:v>
                </c:pt>
                <c:pt idx="480">
                  <c:v>32451</c:v>
                </c:pt>
                <c:pt idx="481">
                  <c:v>32454</c:v>
                </c:pt>
                <c:pt idx="482">
                  <c:v>32455</c:v>
                </c:pt>
                <c:pt idx="483">
                  <c:v>32456</c:v>
                </c:pt>
                <c:pt idx="484">
                  <c:v>32457</c:v>
                </c:pt>
                <c:pt idx="485">
                  <c:v>32458</c:v>
                </c:pt>
                <c:pt idx="486">
                  <c:v>32461</c:v>
                </c:pt>
                <c:pt idx="487">
                  <c:v>32462</c:v>
                </c:pt>
                <c:pt idx="488">
                  <c:v>32463</c:v>
                </c:pt>
                <c:pt idx="489">
                  <c:v>32464</c:v>
                </c:pt>
                <c:pt idx="490">
                  <c:v>32465</c:v>
                </c:pt>
                <c:pt idx="491">
                  <c:v>32468</c:v>
                </c:pt>
                <c:pt idx="492">
                  <c:v>32469</c:v>
                </c:pt>
                <c:pt idx="493">
                  <c:v>32470</c:v>
                </c:pt>
                <c:pt idx="494">
                  <c:v>32471</c:v>
                </c:pt>
                <c:pt idx="495">
                  <c:v>32472</c:v>
                </c:pt>
                <c:pt idx="496">
                  <c:v>32475</c:v>
                </c:pt>
                <c:pt idx="497">
                  <c:v>32476</c:v>
                </c:pt>
                <c:pt idx="498">
                  <c:v>32477</c:v>
                </c:pt>
                <c:pt idx="499">
                  <c:v>32478</c:v>
                </c:pt>
                <c:pt idx="500">
                  <c:v>32479</c:v>
                </c:pt>
                <c:pt idx="501">
                  <c:v>32482</c:v>
                </c:pt>
                <c:pt idx="502">
                  <c:v>32483</c:v>
                </c:pt>
                <c:pt idx="503">
                  <c:v>32484</c:v>
                </c:pt>
                <c:pt idx="504">
                  <c:v>32485</c:v>
                </c:pt>
                <c:pt idx="505">
                  <c:v>32486</c:v>
                </c:pt>
                <c:pt idx="506">
                  <c:v>32489</c:v>
                </c:pt>
                <c:pt idx="507">
                  <c:v>32490</c:v>
                </c:pt>
                <c:pt idx="508">
                  <c:v>32491</c:v>
                </c:pt>
                <c:pt idx="509">
                  <c:v>32492</c:v>
                </c:pt>
                <c:pt idx="510">
                  <c:v>32493</c:v>
                </c:pt>
                <c:pt idx="511">
                  <c:v>32496</c:v>
                </c:pt>
                <c:pt idx="512">
                  <c:v>32497</c:v>
                </c:pt>
                <c:pt idx="513">
                  <c:v>32498</c:v>
                </c:pt>
                <c:pt idx="514">
                  <c:v>32499</c:v>
                </c:pt>
                <c:pt idx="515">
                  <c:v>32500</c:v>
                </c:pt>
                <c:pt idx="516">
                  <c:v>32503</c:v>
                </c:pt>
                <c:pt idx="517">
                  <c:v>32504</c:v>
                </c:pt>
                <c:pt idx="518">
                  <c:v>32505</c:v>
                </c:pt>
                <c:pt idx="519">
                  <c:v>32506</c:v>
                </c:pt>
                <c:pt idx="520">
                  <c:v>32507</c:v>
                </c:pt>
                <c:pt idx="521">
                  <c:v>32510</c:v>
                </c:pt>
                <c:pt idx="522">
                  <c:v>32511</c:v>
                </c:pt>
                <c:pt idx="523">
                  <c:v>32512</c:v>
                </c:pt>
                <c:pt idx="524">
                  <c:v>32513</c:v>
                </c:pt>
                <c:pt idx="525">
                  <c:v>32514</c:v>
                </c:pt>
                <c:pt idx="526">
                  <c:v>32517</c:v>
                </c:pt>
                <c:pt idx="527">
                  <c:v>32518</c:v>
                </c:pt>
                <c:pt idx="528">
                  <c:v>32519</c:v>
                </c:pt>
                <c:pt idx="529">
                  <c:v>32520</c:v>
                </c:pt>
                <c:pt idx="530">
                  <c:v>32521</c:v>
                </c:pt>
                <c:pt idx="531">
                  <c:v>32524</c:v>
                </c:pt>
                <c:pt idx="532">
                  <c:v>32525</c:v>
                </c:pt>
                <c:pt idx="533">
                  <c:v>32526</c:v>
                </c:pt>
                <c:pt idx="534">
                  <c:v>32527</c:v>
                </c:pt>
                <c:pt idx="535">
                  <c:v>32528</c:v>
                </c:pt>
                <c:pt idx="536">
                  <c:v>32531</c:v>
                </c:pt>
                <c:pt idx="537">
                  <c:v>32532</c:v>
                </c:pt>
                <c:pt idx="538">
                  <c:v>32533</c:v>
                </c:pt>
                <c:pt idx="539">
                  <c:v>32534</c:v>
                </c:pt>
                <c:pt idx="540">
                  <c:v>32535</c:v>
                </c:pt>
                <c:pt idx="541">
                  <c:v>32538</c:v>
                </c:pt>
                <c:pt idx="542">
                  <c:v>32539</c:v>
                </c:pt>
                <c:pt idx="543">
                  <c:v>32540</c:v>
                </c:pt>
                <c:pt idx="544">
                  <c:v>32541</c:v>
                </c:pt>
                <c:pt idx="545">
                  <c:v>32542</c:v>
                </c:pt>
                <c:pt idx="546">
                  <c:v>32545</c:v>
                </c:pt>
                <c:pt idx="547">
                  <c:v>32546</c:v>
                </c:pt>
                <c:pt idx="548">
                  <c:v>32547</c:v>
                </c:pt>
                <c:pt idx="549">
                  <c:v>32548</c:v>
                </c:pt>
                <c:pt idx="550">
                  <c:v>32549</c:v>
                </c:pt>
                <c:pt idx="551">
                  <c:v>32552</c:v>
                </c:pt>
                <c:pt idx="552">
                  <c:v>32553</c:v>
                </c:pt>
                <c:pt idx="553">
                  <c:v>32554</c:v>
                </c:pt>
                <c:pt idx="554">
                  <c:v>32555</c:v>
                </c:pt>
                <c:pt idx="555">
                  <c:v>32556</c:v>
                </c:pt>
                <c:pt idx="556">
                  <c:v>32559</c:v>
                </c:pt>
                <c:pt idx="557">
                  <c:v>32560</c:v>
                </c:pt>
                <c:pt idx="558">
                  <c:v>32561</c:v>
                </c:pt>
                <c:pt idx="559">
                  <c:v>32562</c:v>
                </c:pt>
                <c:pt idx="560">
                  <c:v>32563</c:v>
                </c:pt>
                <c:pt idx="561">
                  <c:v>32566</c:v>
                </c:pt>
                <c:pt idx="562">
                  <c:v>32567</c:v>
                </c:pt>
                <c:pt idx="563">
                  <c:v>32568</c:v>
                </c:pt>
                <c:pt idx="564">
                  <c:v>32569</c:v>
                </c:pt>
                <c:pt idx="565">
                  <c:v>32570</c:v>
                </c:pt>
                <c:pt idx="566">
                  <c:v>32573</c:v>
                </c:pt>
                <c:pt idx="567">
                  <c:v>32574</c:v>
                </c:pt>
                <c:pt idx="568">
                  <c:v>32575</c:v>
                </c:pt>
                <c:pt idx="569">
                  <c:v>32576</c:v>
                </c:pt>
                <c:pt idx="570">
                  <c:v>32577</c:v>
                </c:pt>
                <c:pt idx="571">
                  <c:v>32580</c:v>
                </c:pt>
                <c:pt idx="572">
                  <c:v>32581</c:v>
                </c:pt>
                <c:pt idx="573">
                  <c:v>32582</c:v>
                </c:pt>
                <c:pt idx="574">
                  <c:v>32583</c:v>
                </c:pt>
                <c:pt idx="575">
                  <c:v>32584</c:v>
                </c:pt>
                <c:pt idx="576">
                  <c:v>32587</c:v>
                </c:pt>
                <c:pt idx="577">
                  <c:v>32588</c:v>
                </c:pt>
                <c:pt idx="578">
                  <c:v>32589</c:v>
                </c:pt>
                <c:pt idx="579">
                  <c:v>32590</c:v>
                </c:pt>
                <c:pt idx="580">
                  <c:v>32591</c:v>
                </c:pt>
                <c:pt idx="581">
                  <c:v>32594</c:v>
                </c:pt>
                <c:pt idx="582">
                  <c:v>32595</c:v>
                </c:pt>
                <c:pt idx="583">
                  <c:v>32596</c:v>
                </c:pt>
                <c:pt idx="584">
                  <c:v>32597</c:v>
                </c:pt>
                <c:pt idx="585">
                  <c:v>32598</c:v>
                </c:pt>
                <c:pt idx="586">
                  <c:v>32601</c:v>
                </c:pt>
                <c:pt idx="587">
                  <c:v>32602</c:v>
                </c:pt>
                <c:pt idx="588">
                  <c:v>32603</c:v>
                </c:pt>
                <c:pt idx="589">
                  <c:v>32604</c:v>
                </c:pt>
                <c:pt idx="590">
                  <c:v>32605</c:v>
                </c:pt>
                <c:pt idx="591">
                  <c:v>32608</c:v>
                </c:pt>
                <c:pt idx="592">
                  <c:v>32609</c:v>
                </c:pt>
                <c:pt idx="593">
                  <c:v>32610</c:v>
                </c:pt>
                <c:pt idx="594">
                  <c:v>32611</c:v>
                </c:pt>
                <c:pt idx="595">
                  <c:v>32612</c:v>
                </c:pt>
                <c:pt idx="596">
                  <c:v>32615</c:v>
                </c:pt>
                <c:pt idx="597">
                  <c:v>32616</c:v>
                </c:pt>
                <c:pt idx="598">
                  <c:v>32617</c:v>
                </c:pt>
                <c:pt idx="599">
                  <c:v>32618</c:v>
                </c:pt>
                <c:pt idx="600">
                  <c:v>32619</c:v>
                </c:pt>
                <c:pt idx="601">
                  <c:v>32622</c:v>
                </c:pt>
                <c:pt idx="602">
                  <c:v>32623</c:v>
                </c:pt>
                <c:pt idx="603">
                  <c:v>32624</c:v>
                </c:pt>
                <c:pt idx="604">
                  <c:v>32625</c:v>
                </c:pt>
                <c:pt idx="605">
                  <c:v>32626</c:v>
                </c:pt>
                <c:pt idx="606">
                  <c:v>32629</c:v>
                </c:pt>
                <c:pt idx="607">
                  <c:v>32630</c:v>
                </c:pt>
                <c:pt idx="608">
                  <c:v>32631</c:v>
                </c:pt>
                <c:pt idx="609">
                  <c:v>32632</c:v>
                </c:pt>
                <c:pt idx="610">
                  <c:v>32633</c:v>
                </c:pt>
                <c:pt idx="611">
                  <c:v>32636</c:v>
                </c:pt>
                <c:pt idx="612">
                  <c:v>32637</c:v>
                </c:pt>
                <c:pt idx="613">
                  <c:v>32638</c:v>
                </c:pt>
                <c:pt idx="614">
                  <c:v>32639</c:v>
                </c:pt>
                <c:pt idx="615">
                  <c:v>32640</c:v>
                </c:pt>
                <c:pt idx="616">
                  <c:v>32643</c:v>
                </c:pt>
                <c:pt idx="617">
                  <c:v>32644</c:v>
                </c:pt>
                <c:pt idx="618">
                  <c:v>32645</c:v>
                </c:pt>
                <c:pt idx="619">
                  <c:v>32646</c:v>
                </c:pt>
                <c:pt idx="620">
                  <c:v>32647</c:v>
                </c:pt>
                <c:pt idx="621">
                  <c:v>32650</c:v>
                </c:pt>
                <c:pt idx="622">
                  <c:v>32651</c:v>
                </c:pt>
                <c:pt idx="623">
                  <c:v>32652</c:v>
                </c:pt>
                <c:pt idx="624">
                  <c:v>32653</c:v>
                </c:pt>
                <c:pt idx="625">
                  <c:v>32654</c:v>
                </c:pt>
                <c:pt idx="626">
                  <c:v>32657</c:v>
                </c:pt>
                <c:pt idx="627">
                  <c:v>32658</c:v>
                </c:pt>
                <c:pt idx="628">
                  <c:v>32659</c:v>
                </c:pt>
                <c:pt idx="629">
                  <c:v>32660</c:v>
                </c:pt>
                <c:pt idx="630">
                  <c:v>32661</c:v>
                </c:pt>
                <c:pt idx="631">
                  <c:v>32664</c:v>
                </c:pt>
                <c:pt idx="632">
                  <c:v>32665</c:v>
                </c:pt>
                <c:pt idx="633">
                  <c:v>32666</c:v>
                </c:pt>
                <c:pt idx="634">
                  <c:v>32667</c:v>
                </c:pt>
                <c:pt idx="635">
                  <c:v>32668</c:v>
                </c:pt>
                <c:pt idx="636">
                  <c:v>32671</c:v>
                </c:pt>
                <c:pt idx="637">
                  <c:v>32672</c:v>
                </c:pt>
                <c:pt idx="638">
                  <c:v>32673</c:v>
                </c:pt>
                <c:pt idx="639">
                  <c:v>32674</c:v>
                </c:pt>
                <c:pt idx="640">
                  <c:v>32675</c:v>
                </c:pt>
                <c:pt idx="641">
                  <c:v>32678</c:v>
                </c:pt>
                <c:pt idx="642">
                  <c:v>32679</c:v>
                </c:pt>
                <c:pt idx="643">
                  <c:v>32680</c:v>
                </c:pt>
                <c:pt idx="644">
                  <c:v>32681</c:v>
                </c:pt>
                <c:pt idx="645">
                  <c:v>32682</c:v>
                </c:pt>
                <c:pt idx="646">
                  <c:v>32685</c:v>
                </c:pt>
                <c:pt idx="647">
                  <c:v>32686</c:v>
                </c:pt>
                <c:pt idx="648">
                  <c:v>32687</c:v>
                </c:pt>
                <c:pt idx="649">
                  <c:v>32688</c:v>
                </c:pt>
                <c:pt idx="650">
                  <c:v>32689</c:v>
                </c:pt>
                <c:pt idx="651">
                  <c:v>32692</c:v>
                </c:pt>
                <c:pt idx="652">
                  <c:v>32693</c:v>
                </c:pt>
                <c:pt idx="653">
                  <c:v>32694</c:v>
                </c:pt>
                <c:pt idx="654">
                  <c:v>32695</c:v>
                </c:pt>
                <c:pt idx="655">
                  <c:v>32696</c:v>
                </c:pt>
                <c:pt idx="656">
                  <c:v>32699</c:v>
                </c:pt>
                <c:pt idx="657">
                  <c:v>32700</c:v>
                </c:pt>
                <c:pt idx="658">
                  <c:v>32701</c:v>
                </c:pt>
                <c:pt idx="659">
                  <c:v>32702</c:v>
                </c:pt>
                <c:pt idx="660">
                  <c:v>32703</c:v>
                </c:pt>
                <c:pt idx="661">
                  <c:v>32706</c:v>
                </c:pt>
                <c:pt idx="662">
                  <c:v>32707</c:v>
                </c:pt>
                <c:pt idx="663">
                  <c:v>32708</c:v>
                </c:pt>
                <c:pt idx="664">
                  <c:v>32709</c:v>
                </c:pt>
                <c:pt idx="665">
                  <c:v>32710</c:v>
                </c:pt>
                <c:pt idx="666">
                  <c:v>32713</c:v>
                </c:pt>
                <c:pt idx="667">
                  <c:v>32714</c:v>
                </c:pt>
                <c:pt idx="668">
                  <c:v>32715</c:v>
                </c:pt>
                <c:pt idx="669">
                  <c:v>32716</c:v>
                </c:pt>
                <c:pt idx="670">
                  <c:v>32717</c:v>
                </c:pt>
                <c:pt idx="671">
                  <c:v>32720</c:v>
                </c:pt>
                <c:pt idx="672">
                  <c:v>32721</c:v>
                </c:pt>
                <c:pt idx="673">
                  <c:v>32722</c:v>
                </c:pt>
                <c:pt idx="674">
                  <c:v>32723</c:v>
                </c:pt>
                <c:pt idx="675">
                  <c:v>32724</c:v>
                </c:pt>
                <c:pt idx="676">
                  <c:v>32727</c:v>
                </c:pt>
                <c:pt idx="677">
                  <c:v>32728</c:v>
                </c:pt>
                <c:pt idx="678">
                  <c:v>32729</c:v>
                </c:pt>
                <c:pt idx="679">
                  <c:v>32730</c:v>
                </c:pt>
                <c:pt idx="680">
                  <c:v>32731</c:v>
                </c:pt>
                <c:pt idx="681">
                  <c:v>32734</c:v>
                </c:pt>
                <c:pt idx="682">
                  <c:v>32735</c:v>
                </c:pt>
                <c:pt idx="683">
                  <c:v>32736</c:v>
                </c:pt>
                <c:pt idx="684">
                  <c:v>32737</c:v>
                </c:pt>
                <c:pt idx="685">
                  <c:v>32738</c:v>
                </c:pt>
                <c:pt idx="686">
                  <c:v>32741</c:v>
                </c:pt>
                <c:pt idx="687">
                  <c:v>32742</c:v>
                </c:pt>
                <c:pt idx="688">
                  <c:v>32743</c:v>
                </c:pt>
                <c:pt idx="689">
                  <c:v>32744</c:v>
                </c:pt>
                <c:pt idx="690">
                  <c:v>32745</c:v>
                </c:pt>
                <c:pt idx="691">
                  <c:v>32748</c:v>
                </c:pt>
                <c:pt idx="692">
                  <c:v>32749</c:v>
                </c:pt>
                <c:pt idx="693">
                  <c:v>32750</c:v>
                </c:pt>
                <c:pt idx="694">
                  <c:v>32751</c:v>
                </c:pt>
                <c:pt idx="695">
                  <c:v>32752</c:v>
                </c:pt>
                <c:pt idx="696">
                  <c:v>32755</c:v>
                </c:pt>
                <c:pt idx="697">
                  <c:v>32756</c:v>
                </c:pt>
                <c:pt idx="698">
                  <c:v>32757</c:v>
                </c:pt>
                <c:pt idx="699">
                  <c:v>32758</c:v>
                </c:pt>
                <c:pt idx="700">
                  <c:v>32759</c:v>
                </c:pt>
                <c:pt idx="701">
                  <c:v>32762</c:v>
                </c:pt>
                <c:pt idx="702">
                  <c:v>32763</c:v>
                </c:pt>
                <c:pt idx="703">
                  <c:v>32764</c:v>
                </c:pt>
                <c:pt idx="704">
                  <c:v>32765</c:v>
                </c:pt>
                <c:pt idx="705">
                  <c:v>32766</c:v>
                </c:pt>
                <c:pt idx="706">
                  <c:v>32769</c:v>
                </c:pt>
                <c:pt idx="707">
                  <c:v>32770</c:v>
                </c:pt>
                <c:pt idx="708">
                  <c:v>32771</c:v>
                </c:pt>
                <c:pt idx="709">
                  <c:v>32772</c:v>
                </c:pt>
                <c:pt idx="710">
                  <c:v>32773</c:v>
                </c:pt>
                <c:pt idx="711">
                  <c:v>32776</c:v>
                </c:pt>
                <c:pt idx="712">
                  <c:v>32777</c:v>
                </c:pt>
                <c:pt idx="713">
                  <c:v>32778</c:v>
                </c:pt>
                <c:pt idx="714">
                  <c:v>32779</c:v>
                </c:pt>
                <c:pt idx="715">
                  <c:v>32780</c:v>
                </c:pt>
                <c:pt idx="716">
                  <c:v>32783</c:v>
                </c:pt>
                <c:pt idx="717">
                  <c:v>32784</c:v>
                </c:pt>
                <c:pt idx="718">
                  <c:v>32785</c:v>
                </c:pt>
                <c:pt idx="719">
                  <c:v>32786</c:v>
                </c:pt>
                <c:pt idx="720">
                  <c:v>32787</c:v>
                </c:pt>
                <c:pt idx="721">
                  <c:v>32790</c:v>
                </c:pt>
                <c:pt idx="722">
                  <c:v>32791</c:v>
                </c:pt>
                <c:pt idx="723">
                  <c:v>32792</c:v>
                </c:pt>
                <c:pt idx="724">
                  <c:v>32793</c:v>
                </c:pt>
                <c:pt idx="725">
                  <c:v>32794</c:v>
                </c:pt>
                <c:pt idx="726">
                  <c:v>32797</c:v>
                </c:pt>
                <c:pt idx="727">
                  <c:v>32798</c:v>
                </c:pt>
                <c:pt idx="728">
                  <c:v>32799</c:v>
                </c:pt>
                <c:pt idx="729">
                  <c:v>32800</c:v>
                </c:pt>
                <c:pt idx="730">
                  <c:v>32801</c:v>
                </c:pt>
                <c:pt idx="731">
                  <c:v>32804</c:v>
                </c:pt>
                <c:pt idx="732">
                  <c:v>32805</c:v>
                </c:pt>
                <c:pt idx="733">
                  <c:v>32806</c:v>
                </c:pt>
                <c:pt idx="734">
                  <c:v>32807</c:v>
                </c:pt>
                <c:pt idx="735">
                  <c:v>32808</c:v>
                </c:pt>
                <c:pt idx="736">
                  <c:v>32811</c:v>
                </c:pt>
                <c:pt idx="737">
                  <c:v>32812</c:v>
                </c:pt>
                <c:pt idx="738">
                  <c:v>32813</c:v>
                </c:pt>
                <c:pt idx="739">
                  <c:v>32814</c:v>
                </c:pt>
                <c:pt idx="740">
                  <c:v>32815</c:v>
                </c:pt>
                <c:pt idx="741">
                  <c:v>32818</c:v>
                </c:pt>
                <c:pt idx="742">
                  <c:v>32819</c:v>
                </c:pt>
                <c:pt idx="743">
                  <c:v>32820</c:v>
                </c:pt>
                <c:pt idx="744">
                  <c:v>32821</c:v>
                </c:pt>
                <c:pt idx="745">
                  <c:v>32822</c:v>
                </c:pt>
                <c:pt idx="746">
                  <c:v>32825</c:v>
                </c:pt>
                <c:pt idx="747">
                  <c:v>32826</c:v>
                </c:pt>
                <c:pt idx="748">
                  <c:v>32827</c:v>
                </c:pt>
                <c:pt idx="749">
                  <c:v>32828</c:v>
                </c:pt>
                <c:pt idx="750">
                  <c:v>32829</c:v>
                </c:pt>
                <c:pt idx="751">
                  <c:v>32832</c:v>
                </c:pt>
                <c:pt idx="752">
                  <c:v>32833</c:v>
                </c:pt>
                <c:pt idx="753">
                  <c:v>32834</c:v>
                </c:pt>
                <c:pt idx="754">
                  <c:v>32835</c:v>
                </c:pt>
                <c:pt idx="755">
                  <c:v>32836</c:v>
                </c:pt>
                <c:pt idx="756">
                  <c:v>32839</c:v>
                </c:pt>
                <c:pt idx="757">
                  <c:v>32840</c:v>
                </c:pt>
                <c:pt idx="758">
                  <c:v>32841</c:v>
                </c:pt>
                <c:pt idx="759">
                  <c:v>32842</c:v>
                </c:pt>
                <c:pt idx="760">
                  <c:v>32843</c:v>
                </c:pt>
                <c:pt idx="761">
                  <c:v>32846</c:v>
                </c:pt>
                <c:pt idx="762">
                  <c:v>32847</c:v>
                </c:pt>
                <c:pt idx="763">
                  <c:v>32848</c:v>
                </c:pt>
                <c:pt idx="764">
                  <c:v>32849</c:v>
                </c:pt>
                <c:pt idx="765">
                  <c:v>32850</c:v>
                </c:pt>
                <c:pt idx="766">
                  <c:v>32853</c:v>
                </c:pt>
                <c:pt idx="767">
                  <c:v>32854</c:v>
                </c:pt>
                <c:pt idx="768">
                  <c:v>32855</c:v>
                </c:pt>
                <c:pt idx="769">
                  <c:v>32856</c:v>
                </c:pt>
                <c:pt idx="770">
                  <c:v>32857</c:v>
                </c:pt>
                <c:pt idx="771">
                  <c:v>32860</c:v>
                </c:pt>
                <c:pt idx="772">
                  <c:v>32861</c:v>
                </c:pt>
                <c:pt idx="773">
                  <c:v>32862</c:v>
                </c:pt>
                <c:pt idx="774">
                  <c:v>32863</c:v>
                </c:pt>
                <c:pt idx="775">
                  <c:v>32864</c:v>
                </c:pt>
                <c:pt idx="776">
                  <c:v>32867</c:v>
                </c:pt>
                <c:pt idx="777">
                  <c:v>32868</c:v>
                </c:pt>
                <c:pt idx="778">
                  <c:v>32869</c:v>
                </c:pt>
                <c:pt idx="779">
                  <c:v>32870</c:v>
                </c:pt>
                <c:pt idx="780">
                  <c:v>32871</c:v>
                </c:pt>
                <c:pt idx="781">
                  <c:v>32874</c:v>
                </c:pt>
                <c:pt idx="782">
                  <c:v>32875</c:v>
                </c:pt>
                <c:pt idx="783">
                  <c:v>32876</c:v>
                </c:pt>
                <c:pt idx="784">
                  <c:v>32877</c:v>
                </c:pt>
                <c:pt idx="785">
                  <c:v>32878</c:v>
                </c:pt>
                <c:pt idx="786">
                  <c:v>32881</c:v>
                </c:pt>
                <c:pt idx="787">
                  <c:v>32882</c:v>
                </c:pt>
                <c:pt idx="788">
                  <c:v>32883</c:v>
                </c:pt>
                <c:pt idx="789">
                  <c:v>32884</c:v>
                </c:pt>
                <c:pt idx="790">
                  <c:v>32885</c:v>
                </c:pt>
                <c:pt idx="791">
                  <c:v>32888</c:v>
                </c:pt>
                <c:pt idx="792">
                  <c:v>32889</c:v>
                </c:pt>
                <c:pt idx="793">
                  <c:v>32890</c:v>
                </c:pt>
                <c:pt idx="794">
                  <c:v>32891</c:v>
                </c:pt>
                <c:pt idx="795">
                  <c:v>32892</c:v>
                </c:pt>
                <c:pt idx="796">
                  <c:v>32895</c:v>
                </c:pt>
                <c:pt idx="797">
                  <c:v>32896</c:v>
                </c:pt>
                <c:pt idx="798">
                  <c:v>32897</c:v>
                </c:pt>
                <c:pt idx="799">
                  <c:v>32898</c:v>
                </c:pt>
                <c:pt idx="800">
                  <c:v>32899</c:v>
                </c:pt>
                <c:pt idx="801">
                  <c:v>32902</c:v>
                </c:pt>
                <c:pt idx="802">
                  <c:v>32903</c:v>
                </c:pt>
                <c:pt idx="803">
                  <c:v>32904</c:v>
                </c:pt>
                <c:pt idx="804">
                  <c:v>32905</c:v>
                </c:pt>
                <c:pt idx="805">
                  <c:v>32906</c:v>
                </c:pt>
                <c:pt idx="806">
                  <c:v>32909</c:v>
                </c:pt>
                <c:pt idx="807">
                  <c:v>32910</c:v>
                </c:pt>
                <c:pt idx="808">
                  <c:v>32911</c:v>
                </c:pt>
                <c:pt idx="809">
                  <c:v>32912</c:v>
                </c:pt>
                <c:pt idx="810">
                  <c:v>32913</c:v>
                </c:pt>
                <c:pt idx="811">
                  <c:v>32916</c:v>
                </c:pt>
                <c:pt idx="812">
                  <c:v>32917</c:v>
                </c:pt>
                <c:pt idx="813">
                  <c:v>32918</c:v>
                </c:pt>
                <c:pt idx="814">
                  <c:v>32919</c:v>
                </c:pt>
                <c:pt idx="815">
                  <c:v>32920</c:v>
                </c:pt>
                <c:pt idx="816">
                  <c:v>32923</c:v>
                </c:pt>
                <c:pt idx="817">
                  <c:v>32924</c:v>
                </c:pt>
                <c:pt idx="818">
                  <c:v>32925</c:v>
                </c:pt>
                <c:pt idx="819">
                  <c:v>32926</c:v>
                </c:pt>
                <c:pt idx="820">
                  <c:v>32927</c:v>
                </c:pt>
                <c:pt idx="821">
                  <c:v>32930</c:v>
                </c:pt>
                <c:pt idx="822">
                  <c:v>32931</c:v>
                </c:pt>
                <c:pt idx="823">
                  <c:v>32932</c:v>
                </c:pt>
                <c:pt idx="824">
                  <c:v>32933</c:v>
                </c:pt>
                <c:pt idx="825">
                  <c:v>32934</c:v>
                </c:pt>
                <c:pt idx="826">
                  <c:v>32937</c:v>
                </c:pt>
                <c:pt idx="827">
                  <c:v>32938</c:v>
                </c:pt>
                <c:pt idx="828">
                  <c:v>32939</c:v>
                </c:pt>
                <c:pt idx="829">
                  <c:v>32940</c:v>
                </c:pt>
                <c:pt idx="830">
                  <c:v>32941</c:v>
                </c:pt>
                <c:pt idx="831">
                  <c:v>32944</c:v>
                </c:pt>
                <c:pt idx="832">
                  <c:v>32945</c:v>
                </c:pt>
                <c:pt idx="833">
                  <c:v>32946</c:v>
                </c:pt>
                <c:pt idx="834">
                  <c:v>32947</c:v>
                </c:pt>
                <c:pt idx="835">
                  <c:v>32948</c:v>
                </c:pt>
                <c:pt idx="836">
                  <c:v>32951</c:v>
                </c:pt>
                <c:pt idx="837">
                  <c:v>32952</c:v>
                </c:pt>
                <c:pt idx="838">
                  <c:v>32953</c:v>
                </c:pt>
                <c:pt idx="839">
                  <c:v>32954</c:v>
                </c:pt>
                <c:pt idx="840">
                  <c:v>32955</c:v>
                </c:pt>
                <c:pt idx="841">
                  <c:v>32958</c:v>
                </c:pt>
                <c:pt idx="842">
                  <c:v>32959</c:v>
                </c:pt>
                <c:pt idx="843">
                  <c:v>32960</c:v>
                </c:pt>
                <c:pt idx="844">
                  <c:v>32961</c:v>
                </c:pt>
                <c:pt idx="845">
                  <c:v>32962</c:v>
                </c:pt>
                <c:pt idx="846">
                  <c:v>32965</c:v>
                </c:pt>
                <c:pt idx="847">
                  <c:v>32966</c:v>
                </c:pt>
                <c:pt idx="848">
                  <c:v>32967</c:v>
                </c:pt>
                <c:pt idx="849">
                  <c:v>32968</c:v>
                </c:pt>
                <c:pt idx="850">
                  <c:v>32969</c:v>
                </c:pt>
                <c:pt idx="851">
                  <c:v>32972</c:v>
                </c:pt>
                <c:pt idx="852">
                  <c:v>32973</c:v>
                </c:pt>
                <c:pt idx="853">
                  <c:v>32974</c:v>
                </c:pt>
                <c:pt idx="854">
                  <c:v>32975</c:v>
                </c:pt>
                <c:pt idx="855">
                  <c:v>32976</c:v>
                </c:pt>
                <c:pt idx="856">
                  <c:v>32979</c:v>
                </c:pt>
                <c:pt idx="857">
                  <c:v>32980</c:v>
                </c:pt>
                <c:pt idx="858">
                  <c:v>32981</c:v>
                </c:pt>
                <c:pt idx="859">
                  <c:v>32982</c:v>
                </c:pt>
                <c:pt idx="860">
                  <c:v>32983</c:v>
                </c:pt>
                <c:pt idx="861">
                  <c:v>32986</c:v>
                </c:pt>
                <c:pt idx="862">
                  <c:v>32987</c:v>
                </c:pt>
                <c:pt idx="863">
                  <c:v>32988</c:v>
                </c:pt>
                <c:pt idx="864">
                  <c:v>32989</c:v>
                </c:pt>
                <c:pt idx="865">
                  <c:v>32990</c:v>
                </c:pt>
                <c:pt idx="866">
                  <c:v>32993</c:v>
                </c:pt>
                <c:pt idx="867">
                  <c:v>32994</c:v>
                </c:pt>
                <c:pt idx="868">
                  <c:v>32995</c:v>
                </c:pt>
                <c:pt idx="869">
                  <c:v>32996</c:v>
                </c:pt>
                <c:pt idx="870">
                  <c:v>32997</c:v>
                </c:pt>
                <c:pt idx="871">
                  <c:v>33000</c:v>
                </c:pt>
                <c:pt idx="872">
                  <c:v>33001</c:v>
                </c:pt>
                <c:pt idx="873">
                  <c:v>33002</c:v>
                </c:pt>
                <c:pt idx="874">
                  <c:v>33003</c:v>
                </c:pt>
                <c:pt idx="875">
                  <c:v>33004</c:v>
                </c:pt>
                <c:pt idx="876">
                  <c:v>33007</c:v>
                </c:pt>
                <c:pt idx="877">
                  <c:v>33008</c:v>
                </c:pt>
                <c:pt idx="878">
                  <c:v>33009</c:v>
                </c:pt>
                <c:pt idx="879">
                  <c:v>33010</c:v>
                </c:pt>
                <c:pt idx="880">
                  <c:v>33011</c:v>
                </c:pt>
                <c:pt idx="881">
                  <c:v>33014</c:v>
                </c:pt>
                <c:pt idx="882">
                  <c:v>33015</c:v>
                </c:pt>
                <c:pt idx="883">
                  <c:v>33016</c:v>
                </c:pt>
                <c:pt idx="884">
                  <c:v>33017</c:v>
                </c:pt>
                <c:pt idx="885">
                  <c:v>33018</c:v>
                </c:pt>
                <c:pt idx="886">
                  <c:v>33021</c:v>
                </c:pt>
                <c:pt idx="887">
                  <c:v>33022</c:v>
                </c:pt>
                <c:pt idx="888">
                  <c:v>33023</c:v>
                </c:pt>
                <c:pt idx="889">
                  <c:v>33024</c:v>
                </c:pt>
                <c:pt idx="890">
                  <c:v>33025</c:v>
                </c:pt>
                <c:pt idx="891">
                  <c:v>33028</c:v>
                </c:pt>
                <c:pt idx="892">
                  <c:v>33029</c:v>
                </c:pt>
                <c:pt idx="893">
                  <c:v>33030</c:v>
                </c:pt>
                <c:pt idx="894">
                  <c:v>33031</c:v>
                </c:pt>
                <c:pt idx="895">
                  <c:v>33032</c:v>
                </c:pt>
                <c:pt idx="896">
                  <c:v>33035</c:v>
                </c:pt>
                <c:pt idx="897">
                  <c:v>33036</c:v>
                </c:pt>
                <c:pt idx="898">
                  <c:v>33037</c:v>
                </c:pt>
                <c:pt idx="899">
                  <c:v>33038</c:v>
                </c:pt>
                <c:pt idx="900">
                  <c:v>33039</c:v>
                </c:pt>
                <c:pt idx="901">
                  <c:v>33042</c:v>
                </c:pt>
                <c:pt idx="902">
                  <c:v>33043</c:v>
                </c:pt>
                <c:pt idx="903">
                  <c:v>33044</c:v>
                </c:pt>
                <c:pt idx="904">
                  <c:v>33045</c:v>
                </c:pt>
                <c:pt idx="905">
                  <c:v>33046</c:v>
                </c:pt>
                <c:pt idx="906">
                  <c:v>33049</c:v>
                </c:pt>
                <c:pt idx="907">
                  <c:v>33050</c:v>
                </c:pt>
                <c:pt idx="908">
                  <c:v>33051</c:v>
                </c:pt>
                <c:pt idx="909">
                  <c:v>33052</c:v>
                </c:pt>
                <c:pt idx="910">
                  <c:v>33053</c:v>
                </c:pt>
                <c:pt idx="911">
                  <c:v>33056</c:v>
                </c:pt>
                <c:pt idx="912">
                  <c:v>33057</c:v>
                </c:pt>
                <c:pt idx="913">
                  <c:v>33058</c:v>
                </c:pt>
                <c:pt idx="914">
                  <c:v>33059</c:v>
                </c:pt>
                <c:pt idx="915">
                  <c:v>33060</c:v>
                </c:pt>
                <c:pt idx="916">
                  <c:v>33063</c:v>
                </c:pt>
                <c:pt idx="917">
                  <c:v>33064</c:v>
                </c:pt>
                <c:pt idx="918">
                  <c:v>33065</c:v>
                </c:pt>
                <c:pt idx="919">
                  <c:v>33066</c:v>
                </c:pt>
                <c:pt idx="920">
                  <c:v>33067</c:v>
                </c:pt>
                <c:pt idx="921">
                  <c:v>33070</c:v>
                </c:pt>
                <c:pt idx="922">
                  <c:v>33071</c:v>
                </c:pt>
                <c:pt idx="923">
                  <c:v>33072</c:v>
                </c:pt>
                <c:pt idx="924">
                  <c:v>33073</c:v>
                </c:pt>
                <c:pt idx="925">
                  <c:v>33074</c:v>
                </c:pt>
                <c:pt idx="926">
                  <c:v>33077</c:v>
                </c:pt>
                <c:pt idx="927">
                  <c:v>33078</c:v>
                </c:pt>
                <c:pt idx="928">
                  <c:v>33079</c:v>
                </c:pt>
                <c:pt idx="929">
                  <c:v>33080</c:v>
                </c:pt>
                <c:pt idx="930">
                  <c:v>33081</c:v>
                </c:pt>
                <c:pt idx="931">
                  <c:v>33084</c:v>
                </c:pt>
                <c:pt idx="932">
                  <c:v>33085</c:v>
                </c:pt>
                <c:pt idx="933">
                  <c:v>33086</c:v>
                </c:pt>
                <c:pt idx="934">
                  <c:v>33087</c:v>
                </c:pt>
                <c:pt idx="935">
                  <c:v>33088</c:v>
                </c:pt>
                <c:pt idx="936">
                  <c:v>33091</c:v>
                </c:pt>
                <c:pt idx="937">
                  <c:v>33092</c:v>
                </c:pt>
                <c:pt idx="938">
                  <c:v>33093</c:v>
                </c:pt>
                <c:pt idx="939">
                  <c:v>33094</c:v>
                </c:pt>
                <c:pt idx="940">
                  <c:v>33095</c:v>
                </c:pt>
                <c:pt idx="941">
                  <c:v>33098</c:v>
                </c:pt>
                <c:pt idx="942">
                  <c:v>33099</c:v>
                </c:pt>
                <c:pt idx="943">
                  <c:v>33100</c:v>
                </c:pt>
                <c:pt idx="944">
                  <c:v>33101</c:v>
                </c:pt>
                <c:pt idx="945">
                  <c:v>33102</c:v>
                </c:pt>
                <c:pt idx="946">
                  <c:v>33105</c:v>
                </c:pt>
                <c:pt idx="947">
                  <c:v>33106</c:v>
                </c:pt>
                <c:pt idx="948">
                  <c:v>33107</c:v>
                </c:pt>
                <c:pt idx="949">
                  <c:v>33108</c:v>
                </c:pt>
                <c:pt idx="950">
                  <c:v>33109</c:v>
                </c:pt>
                <c:pt idx="951">
                  <c:v>33112</c:v>
                </c:pt>
                <c:pt idx="952">
                  <c:v>33113</c:v>
                </c:pt>
                <c:pt idx="953">
                  <c:v>33114</c:v>
                </c:pt>
                <c:pt idx="954">
                  <c:v>33115</c:v>
                </c:pt>
                <c:pt idx="955">
                  <c:v>33116</c:v>
                </c:pt>
                <c:pt idx="956">
                  <c:v>33119</c:v>
                </c:pt>
                <c:pt idx="957">
                  <c:v>33120</c:v>
                </c:pt>
                <c:pt idx="958">
                  <c:v>33121</c:v>
                </c:pt>
                <c:pt idx="959">
                  <c:v>33122</c:v>
                </c:pt>
                <c:pt idx="960">
                  <c:v>33123</c:v>
                </c:pt>
                <c:pt idx="961">
                  <c:v>33126</c:v>
                </c:pt>
                <c:pt idx="962">
                  <c:v>33127</c:v>
                </c:pt>
                <c:pt idx="963">
                  <c:v>33128</c:v>
                </c:pt>
                <c:pt idx="964">
                  <c:v>33129</c:v>
                </c:pt>
                <c:pt idx="965">
                  <c:v>33130</c:v>
                </c:pt>
                <c:pt idx="966">
                  <c:v>33133</c:v>
                </c:pt>
                <c:pt idx="967">
                  <c:v>33134</c:v>
                </c:pt>
                <c:pt idx="968">
                  <c:v>33135</c:v>
                </c:pt>
                <c:pt idx="969">
                  <c:v>33136</c:v>
                </c:pt>
                <c:pt idx="970">
                  <c:v>33137</c:v>
                </c:pt>
                <c:pt idx="971">
                  <c:v>33140</c:v>
                </c:pt>
                <c:pt idx="972">
                  <c:v>33141</c:v>
                </c:pt>
                <c:pt idx="973">
                  <c:v>33142</c:v>
                </c:pt>
                <c:pt idx="974">
                  <c:v>33143</c:v>
                </c:pt>
                <c:pt idx="975">
                  <c:v>33144</c:v>
                </c:pt>
                <c:pt idx="976">
                  <c:v>33147</c:v>
                </c:pt>
                <c:pt idx="977">
                  <c:v>33148</c:v>
                </c:pt>
                <c:pt idx="978">
                  <c:v>33149</c:v>
                </c:pt>
                <c:pt idx="979">
                  <c:v>33150</c:v>
                </c:pt>
                <c:pt idx="980">
                  <c:v>33151</c:v>
                </c:pt>
                <c:pt idx="981">
                  <c:v>33154</c:v>
                </c:pt>
                <c:pt idx="982">
                  <c:v>33155</c:v>
                </c:pt>
                <c:pt idx="983">
                  <c:v>33156</c:v>
                </c:pt>
                <c:pt idx="984">
                  <c:v>33157</c:v>
                </c:pt>
                <c:pt idx="985">
                  <c:v>33158</c:v>
                </c:pt>
                <c:pt idx="986">
                  <c:v>33161</c:v>
                </c:pt>
                <c:pt idx="987">
                  <c:v>33162</c:v>
                </c:pt>
                <c:pt idx="988">
                  <c:v>33163</c:v>
                </c:pt>
                <c:pt idx="989">
                  <c:v>33164</c:v>
                </c:pt>
                <c:pt idx="990">
                  <c:v>33165</c:v>
                </c:pt>
                <c:pt idx="991">
                  <c:v>33168</c:v>
                </c:pt>
                <c:pt idx="992">
                  <c:v>33169</c:v>
                </c:pt>
                <c:pt idx="993">
                  <c:v>33170</c:v>
                </c:pt>
                <c:pt idx="994">
                  <c:v>33171</c:v>
                </c:pt>
                <c:pt idx="995">
                  <c:v>33172</c:v>
                </c:pt>
                <c:pt idx="996">
                  <c:v>33175</c:v>
                </c:pt>
                <c:pt idx="997">
                  <c:v>33176</c:v>
                </c:pt>
                <c:pt idx="998">
                  <c:v>33177</c:v>
                </c:pt>
                <c:pt idx="999">
                  <c:v>33178</c:v>
                </c:pt>
                <c:pt idx="1000">
                  <c:v>33179</c:v>
                </c:pt>
                <c:pt idx="1001">
                  <c:v>33182</c:v>
                </c:pt>
                <c:pt idx="1002">
                  <c:v>33183</c:v>
                </c:pt>
                <c:pt idx="1003">
                  <c:v>33184</c:v>
                </c:pt>
                <c:pt idx="1004">
                  <c:v>33185</c:v>
                </c:pt>
                <c:pt idx="1005">
                  <c:v>33186</c:v>
                </c:pt>
                <c:pt idx="1006">
                  <c:v>33189</c:v>
                </c:pt>
                <c:pt idx="1007">
                  <c:v>33190</c:v>
                </c:pt>
                <c:pt idx="1008">
                  <c:v>33191</c:v>
                </c:pt>
                <c:pt idx="1009">
                  <c:v>33192</c:v>
                </c:pt>
                <c:pt idx="1010">
                  <c:v>33193</c:v>
                </c:pt>
                <c:pt idx="1011">
                  <c:v>33196</c:v>
                </c:pt>
                <c:pt idx="1012">
                  <c:v>33197</c:v>
                </c:pt>
                <c:pt idx="1013">
                  <c:v>33198</c:v>
                </c:pt>
                <c:pt idx="1014">
                  <c:v>33199</c:v>
                </c:pt>
                <c:pt idx="1015">
                  <c:v>33200</c:v>
                </c:pt>
                <c:pt idx="1016">
                  <c:v>33203</c:v>
                </c:pt>
                <c:pt idx="1017">
                  <c:v>33204</c:v>
                </c:pt>
                <c:pt idx="1018">
                  <c:v>33205</c:v>
                </c:pt>
                <c:pt idx="1019">
                  <c:v>33206</c:v>
                </c:pt>
                <c:pt idx="1020">
                  <c:v>33207</c:v>
                </c:pt>
                <c:pt idx="1021">
                  <c:v>33210</c:v>
                </c:pt>
                <c:pt idx="1022">
                  <c:v>33211</c:v>
                </c:pt>
                <c:pt idx="1023">
                  <c:v>33212</c:v>
                </c:pt>
                <c:pt idx="1024">
                  <c:v>33213</c:v>
                </c:pt>
                <c:pt idx="1025">
                  <c:v>33214</c:v>
                </c:pt>
                <c:pt idx="1026">
                  <c:v>33217</c:v>
                </c:pt>
                <c:pt idx="1027">
                  <c:v>33218</c:v>
                </c:pt>
                <c:pt idx="1028">
                  <c:v>33219</c:v>
                </c:pt>
                <c:pt idx="1029">
                  <c:v>33220</c:v>
                </c:pt>
                <c:pt idx="1030">
                  <c:v>33221</c:v>
                </c:pt>
                <c:pt idx="1031">
                  <c:v>33224</c:v>
                </c:pt>
                <c:pt idx="1032">
                  <c:v>33225</c:v>
                </c:pt>
                <c:pt idx="1033">
                  <c:v>33226</c:v>
                </c:pt>
                <c:pt idx="1034">
                  <c:v>33227</c:v>
                </c:pt>
                <c:pt idx="1035">
                  <c:v>33228</c:v>
                </c:pt>
                <c:pt idx="1036">
                  <c:v>33231</c:v>
                </c:pt>
                <c:pt idx="1037">
                  <c:v>33232</c:v>
                </c:pt>
                <c:pt idx="1038">
                  <c:v>33233</c:v>
                </c:pt>
                <c:pt idx="1039">
                  <c:v>33234</c:v>
                </c:pt>
                <c:pt idx="1040">
                  <c:v>33235</c:v>
                </c:pt>
                <c:pt idx="1041">
                  <c:v>33238</c:v>
                </c:pt>
                <c:pt idx="1042">
                  <c:v>33239</c:v>
                </c:pt>
                <c:pt idx="1043">
                  <c:v>33240</c:v>
                </c:pt>
                <c:pt idx="1044">
                  <c:v>33241</c:v>
                </c:pt>
                <c:pt idx="1045">
                  <c:v>33242</c:v>
                </c:pt>
                <c:pt idx="1046">
                  <c:v>33245</c:v>
                </c:pt>
                <c:pt idx="1047">
                  <c:v>33246</c:v>
                </c:pt>
                <c:pt idx="1048">
                  <c:v>33247</c:v>
                </c:pt>
                <c:pt idx="1049">
                  <c:v>33248</c:v>
                </c:pt>
                <c:pt idx="1050">
                  <c:v>33249</c:v>
                </c:pt>
                <c:pt idx="1051">
                  <c:v>33252</c:v>
                </c:pt>
                <c:pt idx="1052">
                  <c:v>33253</c:v>
                </c:pt>
                <c:pt idx="1053">
                  <c:v>33254</c:v>
                </c:pt>
                <c:pt idx="1054">
                  <c:v>33255</c:v>
                </c:pt>
                <c:pt idx="1055">
                  <c:v>33256</c:v>
                </c:pt>
                <c:pt idx="1056">
                  <c:v>33259</c:v>
                </c:pt>
                <c:pt idx="1057">
                  <c:v>33260</c:v>
                </c:pt>
                <c:pt idx="1058">
                  <c:v>33261</c:v>
                </c:pt>
                <c:pt idx="1059">
                  <c:v>33262</c:v>
                </c:pt>
                <c:pt idx="1060">
                  <c:v>33263</c:v>
                </c:pt>
                <c:pt idx="1061">
                  <c:v>33266</c:v>
                </c:pt>
                <c:pt idx="1062">
                  <c:v>33267</c:v>
                </c:pt>
                <c:pt idx="1063">
                  <c:v>33268</c:v>
                </c:pt>
                <c:pt idx="1064">
                  <c:v>33269</c:v>
                </c:pt>
                <c:pt idx="1065">
                  <c:v>33270</c:v>
                </c:pt>
                <c:pt idx="1066">
                  <c:v>33273</c:v>
                </c:pt>
                <c:pt idx="1067">
                  <c:v>33274</c:v>
                </c:pt>
                <c:pt idx="1068">
                  <c:v>33275</c:v>
                </c:pt>
                <c:pt idx="1069">
                  <c:v>33276</c:v>
                </c:pt>
                <c:pt idx="1070">
                  <c:v>33277</c:v>
                </c:pt>
                <c:pt idx="1071">
                  <c:v>33280</c:v>
                </c:pt>
                <c:pt idx="1072">
                  <c:v>33281</c:v>
                </c:pt>
                <c:pt idx="1073">
                  <c:v>33282</c:v>
                </c:pt>
                <c:pt idx="1074">
                  <c:v>33283</c:v>
                </c:pt>
                <c:pt idx="1075">
                  <c:v>33284</c:v>
                </c:pt>
                <c:pt idx="1076">
                  <c:v>33287</c:v>
                </c:pt>
                <c:pt idx="1077">
                  <c:v>33288</c:v>
                </c:pt>
                <c:pt idx="1078">
                  <c:v>33289</c:v>
                </c:pt>
                <c:pt idx="1079">
                  <c:v>33290</c:v>
                </c:pt>
                <c:pt idx="1080">
                  <c:v>33291</c:v>
                </c:pt>
                <c:pt idx="1081">
                  <c:v>33294</c:v>
                </c:pt>
                <c:pt idx="1082">
                  <c:v>33295</c:v>
                </c:pt>
                <c:pt idx="1083">
                  <c:v>33296</c:v>
                </c:pt>
                <c:pt idx="1084">
                  <c:v>33297</c:v>
                </c:pt>
                <c:pt idx="1085">
                  <c:v>33298</c:v>
                </c:pt>
                <c:pt idx="1086">
                  <c:v>33301</c:v>
                </c:pt>
                <c:pt idx="1087">
                  <c:v>33302</c:v>
                </c:pt>
                <c:pt idx="1088">
                  <c:v>33303</c:v>
                </c:pt>
                <c:pt idx="1089">
                  <c:v>33304</c:v>
                </c:pt>
                <c:pt idx="1090">
                  <c:v>33305</c:v>
                </c:pt>
                <c:pt idx="1091">
                  <c:v>33308</c:v>
                </c:pt>
                <c:pt idx="1092">
                  <c:v>33309</c:v>
                </c:pt>
                <c:pt idx="1093">
                  <c:v>33310</c:v>
                </c:pt>
                <c:pt idx="1094">
                  <c:v>33311</c:v>
                </c:pt>
                <c:pt idx="1095">
                  <c:v>33312</c:v>
                </c:pt>
                <c:pt idx="1096">
                  <c:v>33315</c:v>
                </c:pt>
                <c:pt idx="1097">
                  <c:v>33316</c:v>
                </c:pt>
                <c:pt idx="1098">
                  <c:v>33317</c:v>
                </c:pt>
                <c:pt idx="1099">
                  <c:v>33318</c:v>
                </c:pt>
                <c:pt idx="1100">
                  <c:v>33319</c:v>
                </c:pt>
                <c:pt idx="1101">
                  <c:v>33322</c:v>
                </c:pt>
                <c:pt idx="1102">
                  <c:v>33323</c:v>
                </c:pt>
                <c:pt idx="1103">
                  <c:v>33324</c:v>
                </c:pt>
                <c:pt idx="1104">
                  <c:v>33325</c:v>
                </c:pt>
                <c:pt idx="1105">
                  <c:v>33326</c:v>
                </c:pt>
                <c:pt idx="1106">
                  <c:v>33329</c:v>
                </c:pt>
                <c:pt idx="1107">
                  <c:v>33330</c:v>
                </c:pt>
                <c:pt idx="1108">
                  <c:v>33331</c:v>
                </c:pt>
                <c:pt idx="1109">
                  <c:v>33332</c:v>
                </c:pt>
                <c:pt idx="1110">
                  <c:v>33333</c:v>
                </c:pt>
                <c:pt idx="1111">
                  <c:v>33336</c:v>
                </c:pt>
                <c:pt idx="1112">
                  <c:v>33337</c:v>
                </c:pt>
                <c:pt idx="1113">
                  <c:v>33338</c:v>
                </c:pt>
                <c:pt idx="1114">
                  <c:v>33339</c:v>
                </c:pt>
                <c:pt idx="1115">
                  <c:v>33340</c:v>
                </c:pt>
                <c:pt idx="1116">
                  <c:v>33343</c:v>
                </c:pt>
                <c:pt idx="1117">
                  <c:v>33344</c:v>
                </c:pt>
                <c:pt idx="1118">
                  <c:v>33345</c:v>
                </c:pt>
                <c:pt idx="1119">
                  <c:v>33346</c:v>
                </c:pt>
                <c:pt idx="1120">
                  <c:v>33347</c:v>
                </c:pt>
                <c:pt idx="1121">
                  <c:v>33350</c:v>
                </c:pt>
                <c:pt idx="1122">
                  <c:v>33351</c:v>
                </c:pt>
                <c:pt idx="1123">
                  <c:v>33352</c:v>
                </c:pt>
                <c:pt idx="1124">
                  <c:v>33353</c:v>
                </c:pt>
                <c:pt idx="1125">
                  <c:v>33354</c:v>
                </c:pt>
                <c:pt idx="1126">
                  <c:v>33357</c:v>
                </c:pt>
                <c:pt idx="1127">
                  <c:v>33358</c:v>
                </c:pt>
                <c:pt idx="1128">
                  <c:v>33359</c:v>
                </c:pt>
                <c:pt idx="1129">
                  <c:v>33360</c:v>
                </c:pt>
                <c:pt idx="1130">
                  <c:v>33361</c:v>
                </c:pt>
                <c:pt idx="1131">
                  <c:v>33364</c:v>
                </c:pt>
                <c:pt idx="1132">
                  <c:v>33365</c:v>
                </c:pt>
                <c:pt idx="1133">
                  <c:v>33366</c:v>
                </c:pt>
                <c:pt idx="1134">
                  <c:v>33367</c:v>
                </c:pt>
                <c:pt idx="1135">
                  <c:v>33368</c:v>
                </c:pt>
                <c:pt idx="1136">
                  <c:v>33371</c:v>
                </c:pt>
                <c:pt idx="1137">
                  <c:v>33372</c:v>
                </c:pt>
                <c:pt idx="1138">
                  <c:v>33373</c:v>
                </c:pt>
                <c:pt idx="1139">
                  <c:v>33374</c:v>
                </c:pt>
                <c:pt idx="1140">
                  <c:v>33375</c:v>
                </c:pt>
                <c:pt idx="1141">
                  <c:v>33378</c:v>
                </c:pt>
                <c:pt idx="1142">
                  <c:v>33379</c:v>
                </c:pt>
                <c:pt idx="1143">
                  <c:v>33380</c:v>
                </c:pt>
                <c:pt idx="1144">
                  <c:v>33381</c:v>
                </c:pt>
                <c:pt idx="1145">
                  <c:v>33382</c:v>
                </c:pt>
                <c:pt idx="1146">
                  <c:v>33385</c:v>
                </c:pt>
                <c:pt idx="1147">
                  <c:v>33386</c:v>
                </c:pt>
                <c:pt idx="1148">
                  <c:v>33387</c:v>
                </c:pt>
                <c:pt idx="1149">
                  <c:v>33388</c:v>
                </c:pt>
                <c:pt idx="1150">
                  <c:v>33389</c:v>
                </c:pt>
                <c:pt idx="1151">
                  <c:v>33392</c:v>
                </c:pt>
                <c:pt idx="1152">
                  <c:v>33393</c:v>
                </c:pt>
                <c:pt idx="1153">
                  <c:v>33394</c:v>
                </c:pt>
                <c:pt idx="1154">
                  <c:v>33395</c:v>
                </c:pt>
                <c:pt idx="1155">
                  <c:v>33396</c:v>
                </c:pt>
                <c:pt idx="1156">
                  <c:v>33399</c:v>
                </c:pt>
                <c:pt idx="1157">
                  <c:v>33400</c:v>
                </c:pt>
                <c:pt idx="1158">
                  <c:v>33401</c:v>
                </c:pt>
                <c:pt idx="1159">
                  <c:v>33402</c:v>
                </c:pt>
                <c:pt idx="1160">
                  <c:v>33403</c:v>
                </c:pt>
                <c:pt idx="1161">
                  <c:v>33406</c:v>
                </c:pt>
                <c:pt idx="1162">
                  <c:v>33407</c:v>
                </c:pt>
                <c:pt idx="1163">
                  <c:v>33408</c:v>
                </c:pt>
                <c:pt idx="1164">
                  <c:v>33409</c:v>
                </c:pt>
                <c:pt idx="1165">
                  <c:v>33410</c:v>
                </c:pt>
                <c:pt idx="1166">
                  <c:v>33413</c:v>
                </c:pt>
                <c:pt idx="1167">
                  <c:v>33414</c:v>
                </c:pt>
                <c:pt idx="1168">
                  <c:v>33415</c:v>
                </c:pt>
                <c:pt idx="1169">
                  <c:v>33416</c:v>
                </c:pt>
                <c:pt idx="1170">
                  <c:v>33417</c:v>
                </c:pt>
                <c:pt idx="1171">
                  <c:v>33420</c:v>
                </c:pt>
                <c:pt idx="1172">
                  <c:v>33421</c:v>
                </c:pt>
                <c:pt idx="1173">
                  <c:v>33422</c:v>
                </c:pt>
                <c:pt idx="1174">
                  <c:v>33423</c:v>
                </c:pt>
                <c:pt idx="1175">
                  <c:v>33424</c:v>
                </c:pt>
                <c:pt idx="1176">
                  <c:v>33427</c:v>
                </c:pt>
                <c:pt idx="1177">
                  <c:v>33428</c:v>
                </c:pt>
                <c:pt idx="1178">
                  <c:v>33429</c:v>
                </c:pt>
                <c:pt idx="1179">
                  <c:v>33430</c:v>
                </c:pt>
                <c:pt idx="1180">
                  <c:v>33431</c:v>
                </c:pt>
                <c:pt idx="1181">
                  <c:v>33434</c:v>
                </c:pt>
                <c:pt idx="1182">
                  <c:v>33435</c:v>
                </c:pt>
                <c:pt idx="1183">
                  <c:v>33436</c:v>
                </c:pt>
                <c:pt idx="1184">
                  <c:v>33437</c:v>
                </c:pt>
                <c:pt idx="1185">
                  <c:v>33438</c:v>
                </c:pt>
                <c:pt idx="1186">
                  <c:v>33441</c:v>
                </c:pt>
                <c:pt idx="1187">
                  <c:v>33442</c:v>
                </c:pt>
                <c:pt idx="1188">
                  <c:v>33443</c:v>
                </c:pt>
                <c:pt idx="1189">
                  <c:v>33444</c:v>
                </c:pt>
                <c:pt idx="1190">
                  <c:v>33445</c:v>
                </c:pt>
                <c:pt idx="1191">
                  <c:v>33448</c:v>
                </c:pt>
                <c:pt idx="1192">
                  <c:v>33449</c:v>
                </c:pt>
                <c:pt idx="1193">
                  <c:v>33450</c:v>
                </c:pt>
                <c:pt idx="1194">
                  <c:v>33451</c:v>
                </c:pt>
                <c:pt idx="1195">
                  <c:v>33452</c:v>
                </c:pt>
                <c:pt idx="1196">
                  <c:v>33455</c:v>
                </c:pt>
                <c:pt idx="1197">
                  <c:v>33456</c:v>
                </c:pt>
                <c:pt idx="1198">
                  <c:v>33457</c:v>
                </c:pt>
                <c:pt idx="1199">
                  <c:v>33458</c:v>
                </c:pt>
                <c:pt idx="1200">
                  <c:v>33459</c:v>
                </c:pt>
                <c:pt idx="1201">
                  <c:v>33462</c:v>
                </c:pt>
                <c:pt idx="1202">
                  <c:v>33463</c:v>
                </c:pt>
                <c:pt idx="1203">
                  <c:v>33464</c:v>
                </c:pt>
                <c:pt idx="1204">
                  <c:v>33465</c:v>
                </c:pt>
                <c:pt idx="1205">
                  <c:v>33466</c:v>
                </c:pt>
                <c:pt idx="1206">
                  <c:v>33469</c:v>
                </c:pt>
                <c:pt idx="1207">
                  <c:v>33470</c:v>
                </c:pt>
                <c:pt idx="1208">
                  <c:v>33471</c:v>
                </c:pt>
                <c:pt idx="1209">
                  <c:v>33472</c:v>
                </c:pt>
                <c:pt idx="1210">
                  <c:v>33473</c:v>
                </c:pt>
                <c:pt idx="1211">
                  <c:v>33476</c:v>
                </c:pt>
                <c:pt idx="1212">
                  <c:v>33477</c:v>
                </c:pt>
                <c:pt idx="1213">
                  <c:v>33478</c:v>
                </c:pt>
                <c:pt idx="1214">
                  <c:v>33479</c:v>
                </c:pt>
                <c:pt idx="1215">
                  <c:v>33480</c:v>
                </c:pt>
                <c:pt idx="1216">
                  <c:v>33483</c:v>
                </c:pt>
                <c:pt idx="1217">
                  <c:v>33484</c:v>
                </c:pt>
                <c:pt idx="1218">
                  <c:v>33485</c:v>
                </c:pt>
                <c:pt idx="1219">
                  <c:v>33486</c:v>
                </c:pt>
                <c:pt idx="1220">
                  <c:v>33487</c:v>
                </c:pt>
                <c:pt idx="1221">
                  <c:v>33490</c:v>
                </c:pt>
                <c:pt idx="1222">
                  <c:v>33491</c:v>
                </c:pt>
                <c:pt idx="1223">
                  <c:v>33492</c:v>
                </c:pt>
                <c:pt idx="1224">
                  <c:v>33493</c:v>
                </c:pt>
                <c:pt idx="1225">
                  <c:v>33494</c:v>
                </c:pt>
                <c:pt idx="1226">
                  <c:v>33497</c:v>
                </c:pt>
                <c:pt idx="1227">
                  <c:v>33498</c:v>
                </c:pt>
                <c:pt idx="1228">
                  <c:v>33499</c:v>
                </c:pt>
                <c:pt idx="1229">
                  <c:v>33500</c:v>
                </c:pt>
                <c:pt idx="1230">
                  <c:v>33501</c:v>
                </c:pt>
                <c:pt idx="1231">
                  <c:v>33504</c:v>
                </c:pt>
                <c:pt idx="1232">
                  <c:v>33505</c:v>
                </c:pt>
                <c:pt idx="1233">
                  <c:v>33506</c:v>
                </c:pt>
                <c:pt idx="1234">
                  <c:v>33507</c:v>
                </c:pt>
                <c:pt idx="1235">
                  <c:v>33508</c:v>
                </c:pt>
                <c:pt idx="1236">
                  <c:v>33511</c:v>
                </c:pt>
                <c:pt idx="1237">
                  <c:v>33512</c:v>
                </c:pt>
                <c:pt idx="1238">
                  <c:v>33513</c:v>
                </c:pt>
                <c:pt idx="1239">
                  <c:v>33514</c:v>
                </c:pt>
                <c:pt idx="1240">
                  <c:v>33515</c:v>
                </c:pt>
                <c:pt idx="1241">
                  <c:v>33518</c:v>
                </c:pt>
                <c:pt idx="1242">
                  <c:v>33519</c:v>
                </c:pt>
                <c:pt idx="1243">
                  <c:v>33520</c:v>
                </c:pt>
                <c:pt idx="1244">
                  <c:v>33521</c:v>
                </c:pt>
                <c:pt idx="1245">
                  <c:v>33522</c:v>
                </c:pt>
                <c:pt idx="1246">
                  <c:v>33525</c:v>
                </c:pt>
                <c:pt idx="1247">
                  <c:v>33526</c:v>
                </c:pt>
                <c:pt idx="1248">
                  <c:v>33527</c:v>
                </c:pt>
                <c:pt idx="1249">
                  <c:v>33528</c:v>
                </c:pt>
                <c:pt idx="1250">
                  <c:v>33529</c:v>
                </c:pt>
                <c:pt idx="1251">
                  <c:v>33532</c:v>
                </c:pt>
                <c:pt idx="1252">
                  <c:v>33533</c:v>
                </c:pt>
                <c:pt idx="1253">
                  <c:v>33534</c:v>
                </c:pt>
                <c:pt idx="1254">
                  <c:v>33535</c:v>
                </c:pt>
                <c:pt idx="1255">
                  <c:v>33536</c:v>
                </c:pt>
                <c:pt idx="1256">
                  <c:v>33539</c:v>
                </c:pt>
                <c:pt idx="1257">
                  <c:v>33540</c:v>
                </c:pt>
                <c:pt idx="1258">
                  <c:v>33541</c:v>
                </c:pt>
                <c:pt idx="1259">
                  <c:v>33542</c:v>
                </c:pt>
                <c:pt idx="1260">
                  <c:v>33543</c:v>
                </c:pt>
                <c:pt idx="1261">
                  <c:v>33546</c:v>
                </c:pt>
                <c:pt idx="1262">
                  <c:v>33547</c:v>
                </c:pt>
                <c:pt idx="1263">
                  <c:v>33548</c:v>
                </c:pt>
                <c:pt idx="1264">
                  <c:v>33549</c:v>
                </c:pt>
                <c:pt idx="1265">
                  <c:v>33550</c:v>
                </c:pt>
                <c:pt idx="1266">
                  <c:v>33553</c:v>
                </c:pt>
                <c:pt idx="1267">
                  <c:v>33554</c:v>
                </c:pt>
                <c:pt idx="1268">
                  <c:v>33555</c:v>
                </c:pt>
                <c:pt idx="1269">
                  <c:v>33556</c:v>
                </c:pt>
                <c:pt idx="1270">
                  <c:v>33557</c:v>
                </c:pt>
                <c:pt idx="1271">
                  <c:v>33560</c:v>
                </c:pt>
                <c:pt idx="1272">
                  <c:v>33561</c:v>
                </c:pt>
                <c:pt idx="1273">
                  <c:v>33562</c:v>
                </c:pt>
                <c:pt idx="1274">
                  <c:v>33563</c:v>
                </c:pt>
                <c:pt idx="1275">
                  <c:v>33564</c:v>
                </c:pt>
                <c:pt idx="1276">
                  <c:v>33567</c:v>
                </c:pt>
                <c:pt idx="1277">
                  <c:v>33568</c:v>
                </c:pt>
                <c:pt idx="1278">
                  <c:v>33569</c:v>
                </c:pt>
                <c:pt idx="1279">
                  <c:v>33570</c:v>
                </c:pt>
                <c:pt idx="1280">
                  <c:v>33571</c:v>
                </c:pt>
                <c:pt idx="1281">
                  <c:v>33574</c:v>
                </c:pt>
                <c:pt idx="1282">
                  <c:v>33575</c:v>
                </c:pt>
                <c:pt idx="1283">
                  <c:v>33576</c:v>
                </c:pt>
                <c:pt idx="1284">
                  <c:v>33577</c:v>
                </c:pt>
                <c:pt idx="1285">
                  <c:v>33578</c:v>
                </c:pt>
                <c:pt idx="1286">
                  <c:v>33581</c:v>
                </c:pt>
                <c:pt idx="1287">
                  <c:v>33582</c:v>
                </c:pt>
                <c:pt idx="1288">
                  <c:v>33583</c:v>
                </c:pt>
                <c:pt idx="1289">
                  <c:v>33584</c:v>
                </c:pt>
                <c:pt idx="1290">
                  <c:v>33585</c:v>
                </c:pt>
                <c:pt idx="1291">
                  <c:v>33588</c:v>
                </c:pt>
                <c:pt idx="1292">
                  <c:v>33589</c:v>
                </c:pt>
                <c:pt idx="1293">
                  <c:v>33590</c:v>
                </c:pt>
                <c:pt idx="1294">
                  <c:v>33591</c:v>
                </c:pt>
                <c:pt idx="1295">
                  <c:v>33592</c:v>
                </c:pt>
                <c:pt idx="1296">
                  <c:v>33595</c:v>
                </c:pt>
                <c:pt idx="1297">
                  <c:v>33596</c:v>
                </c:pt>
                <c:pt idx="1298">
                  <c:v>33597</c:v>
                </c:pt>
                <c:pt idx="1299">
                  <c:v>33598</c:v>
                </c:pt>
                <c:pt idx="1300">
                  <c:v>33599</c:v>
                </c:pt>
                <c:pt idx="1301">
                  <c:v>33602</c:v>
                </c:pt>
                <c:pt idx="1302">
                  <c:v>33603</c:v>
                </c:pt>
                <c:pt idx="1303">
                  <c:v>33604</c:v>
                </c:pt>
                <c:pt idx="1304">
                  <c:v>33605</c:v>
                </c:pt>
                <c:pt idx="1305">
                  <c:v>33606</c:v>
                </c:pt>
                <c:pt idx="1306">
                  <c:v>33609</c:v>
                </c:pt>
                <c:pt idx="1307">
                  <c:v>33610</c:v>
                </c:pt>
                <c:pt idx="1308">
                  <c:v>33611</c:v>
                </c:pt>
                <c:pt idx="1309">
                  <c:v>33612</c:v>
                </c:pt>
                <c:pt idx="1310">
                  <c:v>33613</c:v>
                </c:pt>
                <c:pt idx="1311">
                  <c:v>33616</c:v>
                </c:pt>
                <c:pt idx="1312">
                  <c:v>33617</c:v>
                </c:pt>
                <c:pt idx="1313">
                  <c:v>33618</c:v>
                </c:pt>
                <c:pt idx="1314">
                  <c:v>33619</c:v>
                </c:pt>
                <c:pt idx="1315">
                  <c:v>33620</c:v>
                </c:pt>
                <c:pt idx="1316">
                  <c:v>33623</c:v>
                </c:pt>
                <c:pt idx="1317">
                  <c:v>33624</c:v>
                </c:pt>
                <c:pt idx="1318">
                  <c:v>33625</c:v>
                </c:pt>
                <c:pt idx="1319">
                  <c:v>33626</c:v>
                </c:pt>
                <c:pt idx="1320">
                  <c:v>33627</c:v>
                </c:pt>
                <c:pt idx="1321">
                  <c:v>33630</c:v>
                </c:pt>
                <c:pt idx="1322">
                  <c:v>33631</c:v>
                </c:pt>
                <c:pt idx="1323">
                  <c:v>33632</c:v>
                </c:pt>
                <c:pt idx="1324">
                  <c:v>33633</c:v>
                </c:pt>
                <c:pt idx="1325">
                  <c:v>33634</c:v>
                </c:pt>
                <c:pt idx="1326">
                  <c:v>33637</c:v>
                </c:pt>
                <c:pt idx="1327">
                  <c:v>33638</c:v>
                </c:pt>
                <c:pt idx="1328">
                  <c:v>33639</c:v>
                </c:pt>
                <c:pt idx="1329">
                  <c:v>33640</c:v>
                </c:pt>
                <c:pt idx="1330">
                  <c:v>33641</c:v>
                </c:pt>
                <c:pt idx="1331">
                  <c:v>33644</c:v>
                </c:pt>
                <c:pt idx="1332">
                  <c:v>33645</c:v>
                </c:pt>
                <c:pt idx="1333">
                  <c:v>33646</c:v>
                </c:pt>
                <c:pt idx="1334">
                  <c:v>33647</c:v>
                </c:pt>
                <c:pt idx="1335">
                  <c:v>33648</c:v>
                </c:pt>
                <c:pt idx="1336">
                  <c:v>33651</c:v>
                </c:pt>
                <c:pt idx="1337">
                  <c:v>33652</c:v>
                </c:pt>
                <c:pt idx="1338">
                  <c:v>33653</c:v>
                </c:pt>
                <c:pt idx="1339">
                  <c:v>33654</c:v>
                </c:pt>
                <c:pt idx="1340">
                  <c:v>33655</c:v>
                </c:pt>
                <c:pt idx="1341">
                  <c:v>33658</c:v>
                </c:pt>
                <c:pt idx="1342">
                  <c:v>33659</c:v>
                </c:pt>
                <c:pt idx="1343">
                  <c:v>33660</c:v>
                </c:pt>
                <c:pt idx="1344">
                  <c:v>33661</c:v>
                </c:pt>
                <c:pt idx="1345">
                  <c:v>33662</c:v>
                </c:pt>
                <c:pt idx="1346">
                  <c:v>33665</c:v>
                </c:pt>
                <c:pt idx="1347">
                  <c:v>33666</c:v>
                </c:pt>
                <c:pt idx="1348">
                  <c:v>33667</c:v>
                </c:pt>
                <c:pt idx="1349">
                  <c:v>33668</c:v>
                </c:pt>
                <c:pt idx="1350">
                  <c:v>33669</c:v>
                </c:pt>
                <c:pt idx="1351">
                  <c:v>33672</c:v>
                </c:pt>
                <c:pt idx="1352">
                  <c:v>33673</c:v>
                </c:pt>
                <c:pt idx="1353">
                  <c:v>33674</c:v>
                </c:pt>
                <c:pt idx="1354">
                  <c:v>33675</c:v>
                </c:pt>
                <c:pt idx="1355">
                  <c:v>33676</c:v>
                </c:pt>
                <c:pt idx="1356">
                  <c:v>33679</c:v>
                </c:pt>
                <c:pt idx="1357">
                  <c:v>33680</c:v>
                </c:pt>
                <c:pt idx="1358">
                  <c:v>33681</c:v>
                </c:pt>
                <c:pt idx="1359">
                  <c:v>33682</c:v>
                </c:pt>
                <c:pt idx="1360">
                  <c:v>33683</c:v>
                </c:pt>
                <c:pt idx="1361">
                  <c:v>33686</c:v>
                </c:pt>
                <c:pt idx="1362">
                  <c:v>33687</c:v>
                </c:pt>
                <c:pt idx="1363">
                  <c:v>33688</c:v>
                </c:pt>
                <c:pt idx="1364">
                  <c:v>33689</c:v>
                </c:pt>
                <c:pt idx="1365">
                  <c:v>33690</c:v>
                </c:pt>
                <c:pt idx="1366">
                  <c:v>33693</c:v>
                </c:pt>
                <c:pt idx="1367">
                  <c:v>33694</c:v>
                </c:pt>
                <c:pt idx="1368">
                  <c:v>33695</c:v>
                </c:pt>
                <c:pt idx="1369">
                  <c:v>33696</c:v>
                </c:pt>
                <c:pt idx="1370">
                  <c:v>33697</c:v>
                </c:pt>
                <c:pt idx="1371">
                  <c:v>33700</c:v>
                </c:pt>
                <c:pt idx="1372">
                  <c:v>33701</c:v>
                </c:pt>
                <c:pt idx="1373">
                  <c:v>33702</c:v>
                </c:pt>
                <c:pt idx="1374">
                  <c:v>33703</c:v>
                </c:pt>
                <c:pt idx="1375">
                  <c:v>33704</c:v>
                </c:pt>
                <c:pt idx="1376">
                  <c:v>33707</c:v>
                </c:pt>
                <c:pt idx="1377">
                  <c:v>33708</c:v>
                </c:pt>
                <c:pt idx="1378">
                  <c:v>33709</c:v>
                </c:pt>
                <c:pt idx="1379">
                  <c:v>33710</c:v>
                </c:pt>
                <c:pt idx="1380">
                  <c:v>33711</c:v>
                </c:pt>
                <c:pt idx="1381">
                  <c:v>33714</c:v>
                </c:pt>
                <c:pt idx="1382">
                  <c:v>33715</c:v>
                </c:pt>
                <c:pt idx="1383">
                  <c:v>33716</c:v>
                </c:pt>
                <c:pt idx="1384">
                  <c:v>33717</c:v>
                </c:pt>
                <c:pt idx="1385">
                  <c:v>33718</c:v>
                </c:pt>
                <c:pt idx="1386">
                  <c:v>33721</c:v>
                </c:pt>
                <c:pt idx="1387">
                  <c:v>33722</c:v>
                </c:pt>
                <c:pt idx="1388">
                  <c:v>33723</c:v>
                </c:pt>
                <c:pt idx="1389">
                  <c:v>33724</c:v>
                </c:pt>
                <c:pt idx="1390">
                  <c:v>33725</c:v>
                </c:pt>
                <c:pt idx="1391">
                  <c:v>33728</c:v>
                </c:pt>
                <c:pt idx="1392">
                  <c:v>33729</c:v>
                </c:pt>
                <c:pt idx="1393">
                  <c:v>33730</c:v>
                </c:pt>
                <c:pt idx="1394">
                  <c:v>33731</c:v>
                </c:pt>
                <c:pt idx="1395">
                  <c:v>33732</c:v>
                </c:pt>
                <c:pt idx="1396">
                  <c:v>33735</c:v>
                </c:pt>
                <c:pt idx="1397">
                  <c:v>33736</c:v>
                </c:pt>
                <c:pt idx="1398">
                  <c:v>33737</c:v>
                </c:pt>
                <c:pt idx="1399">
                  <c:v>33738</c:v>
                </c:pt>
                <c:pt idx="1400">
                  <c:v>33739</c:v>
                </c:pt>
                <c:pt idx="1401">
                  <c:v>33742</c:v>
                </c:pt>
                <c:pt idx="1402">
                  <c:v>33743</c:v>
                </c:pt>
                <c:pt idx="1403">
                  <c:v>33744</c:v>
                </c:pt>
                <c:pt idx="1404">
                  <c:v>33745</c:v>
                </c:pt>
                <c:pt idx="1405">
                  <c:v>33746</c:v>
                </c:pt>
                <c:pt idx="1406">
                  <c:v>33749</c:v>
                </c:pt>
                <c:pt idx="1407">
                  <c:v>33750</c:v>
                </c:pt>
                <c:pt idx="1408">
                  <c:v>33751</c:v>
                </c:pt>
                <c:pt idx="1409">
                  <c:v>33752</c:v>
                </c:pt>
                <c:pt idx="1410">
                  <c:v>33753</c:v>
                </c:pt>
                <c:pt idx="1411">
                  <c:v>33756</c:v>
                </c:pt>
                <c:pt idx="1412">
                  <c:v>33757</c:v>
                </c:pt>
                <c:pt idx="1413">
                  <c:v>33758</c:v>
                </c:pt>
                <c:pt idx="1414">
                  <c:v>33759</c:v>
                </c:pt>
                <c:pt idx="1415">
                  <c:v>33760</c:v>
                </c:pt>
                <c:pt idx="1416">
                  <c:v>33763</c:v>
                </c:pt>
                <c:pt idx="1417">
                  <c:v>33764</c:v>
                </c:pt>
                <c:pt idx="1418">
                  <c:v>33765</c:v>
                </c:pt>
                <c:pt idx="1419">
                  <c:v>33766</c:v>
                </c:pt>
                <c:pt idx="1420">
                  <c:v>33767</c:v>
                </c:pt>
                <c:pt idx="1421">
                  <c:v>33770</c:v>
                </c:pt>
                <c:pt idx="1422">
                  <c:v>33771</c:v>
                </c:pt>
                <c:pt idx="1423">
                  <c:v>33772</c:v>
                </c:pt>
                <c:pt idx="1424">
                  <c:v>33773</c:v>
                </c:pt>
                <c:pt idx="1425">
                  <c:v>33774</c:v>
                </c:pt>
                <c:pt idx="1426">
                  <c:v>33777</c:v>
                </c:pt>
                <c:pt idx="1427">
                  <c:v>33778</c:v>
                </c:pt>
                <c:pt idx="1428">
                  <c:v>33779</c:v>
                </c:pt>
                <c:pt idx="1429">
                  <c:v>33780</c:v>
                </c:pt>
                <c:pt idx="1430">
                  <c:v>33781</c:v>
                </c:pt>
                <c:pt idx="1431">
                  <c:v>33784</c:v>
                </c:pt>
                <c:pt idx="1432">
                  <c:v>33785</c:v>
                </c:pt>
                <c:pt idx="1433">
                  <c:v>33786</c:v>
                </c:pt>
                <c:pt idx="1434">
                  <c:v>33787</c:v>
                </c:pt>
                <c:pt idx="1435">
                  <c:v>33788</c:v>
                </c:pt>
                <c:pt idx="1436">
                  <c:v>33791</c:v>
                </c:pt>
                <c:pt idx="1437">
                  <c:v>33792</c:v>
                </c:pt>
                <c:pt idx="1438">
                  <c:v>33793</c:v>
                </c:pt>
                <c:pt idx="1439">
                  <c:v>33794</c:v>
                </c:pt>
                <c:pt idx="1440">
                  <c:v>33795</c:v>
                </c:pt>
                <c:pt idx="1441">
                  <c:v>33798</c:v>
                </c:pt>
                <c:pt idx="1442">
                  <c:v>33799</c:v>
                </c:pt>
                <c:pt idx="1443">
                  <c:v>33800</c:v>
                </c:pt>
                <c:pt idx="1444">
                  <c:v>33801</c:v>
                </c:pt>
                <c:pt idx="1445">
                  <c:v>33802</c:v>
                </c:pt>
                <c:pt idx="1446">
                  <c:v>33805</c:v>
                </c:pt>
                <c:pt idx="1447">
                  <c:v>33806</c:v>
                </c:pt>
                <c:pt idx="1448">
                  <c:v>33807</c:v>
                </c:pt>
                <c:pt idx="1449">
                  <c:v>33808</c:v>
                </c:pt>
                <c:pt idx="1450">
                  <c:v>33809</c:v>
                </c:pt>
                <c:pt idx="1451">
                  <c:v>33812</c:v>
                </c:pt>
                <c:pt idx="1452">
                  <c:v>33813</c:v>
                </c:pt>
                <c:pt idx="1453">
                  <c:v>33814</c:v>
                </c:pt>
                <c:pt idx="1454">
                  <c:v>33815</c:v>
                </c:pt>
                <c:pt idx="1455">
                  <c:v>33816</c:v>
                </c:pt>
                <c:pt idx="1456">
                  <c:v>33819</c:v>
                </c:pt>
                <c:pt idx="1457">
                  <c:v>33820</c:v>
                </c:pt>
                <c:pt idx="1458">
                  <c:v>33821</c:v>
                </c:pt>
                <c:pt idx="1459">
                  <c:v>33822</c:v>
                </c:pt>
                <c:pt idx="1460">
                  <c:v>33823</c:v>
                </c:pt>
                <c:pt idx="1461">
                  <c:v>33826</c:v>
                </c:pt>
                <c:pt idx="1462">
                  <c:v>33827</c:v>
                </c:pt>
                <c:pt idx="1463">
                  <c:v>33828</c:v>
                </c:pt>
                <c:pt idx="1464">
                  <c:v>33829</c:v>
                </c:pt>
                <c:pt idx="1465">
                  <c:v>33830</c:v>
                </c:pt>
                <c:pt idx="1466">
                  <c:v>33833</c:v>
                </c:pt>
                <c:pt idx="1467">
                  <c:v>33834</c:v>
                </c:pt>
                <c:pt idx="1468">
                  <c:v>33835</c:v>
                </c:pt>
                <c:pt idx="1469">
                  <c:v>33836</c:v>
                </c:pt>
                <c:pt idx="1470">
                  <c:v>33837</c:v>
                </c:pt>
                <c:pt idx="1471">
                  <c:v>33840</c:v>
                </c:pt>
                <c:pt idx="1472">
                  <c:v>33841</c:v>
                </c:pt>
                <c:pt idx="1473">
                  <c:v>33842</c:v>
                </c:pt>
                <c:pt idx="1474">
                  <c:v>33843</c:v>
                </c:pt>
                <c:pt idx="1475">
                  <c:v>33844</c:v>
                </c:pt>
                <c:pt idx="1476">
                  <c:v>33847</c:v>
                </c:pt>
                <c:pt idx="1477">
                  <c:v>33848</c:v>
                </c:pt>
                <c:pt idx="1478">
                  <c:v>33849</c:v>
                </c:pt>
                <c:pt idx="1479">
                  <c:v>33850</c:v>
                </c:pt>
                <c:pt idx="1480">
                  <c:v>33851</c:v>
                </c:pt>
                <c:pt idx="1481">
                  <c:v>33854</c:v>
                </c:pt>
                <c:pt idx="1482">
                  <c:v>33855</c:v>
                </c:pt>
                <c:pt idx="1483">
                  <c:v>33856</c:v>
                </c:pt>
                <c:pt idx="1484">
                  <c:v>33857</c:v>
                </c:pt>
                <c:pt idx="1485">
                  <c:v>33858</c:v>
                </c:pt>
                <c:pt idx="1486">
                  <c:v>33861</c:v>
                </c:pt>
                <c:pt idx="1487">
                  <c:v>33862</c:v>
                </c:pt>
                <c:pt idx="1488">
                  <c:v>33863</c:v>
                </c:pt>
                <c:pt idx="1489">
                  <c:v>33864</c:v>
                </c:pt>
                <c:pt idx="1490">
                  <c:v>33865</c:v>
                </c:pt>
                <c:pt idx="1491">
                  <c:v>33868</c:v>
                </c:pt>
                <c:pt idx="1492">
                  <c:v>33869</c:v>
                </c:pt>
                <c:pt idx="1493">
                  <c:v>33870</c:v>
                </c:pt>
                <c:pt idx="1494">
                  <c:v>33871</c:v>
                </c:pt>
                <c:pt idx="1495">
                  <c:v>33872</c:v>
                </c:pt>
                <c:pt idx="1496">
                  <c:v>33875</c:v>
                </c:pt>
                <c:pt idx="1497">
                  <c:v>33876</c:v>
                </c:pt>
                <c:pt idx="1498">
                  <c:v>33877</c:v>
                </c:pt>
                <c:pt idx="1499">
                  <c:v>33878</c:v>
                </c:pt>
                <c:pt idx="1500">
                  <c:v>33879</c:v>
                </c:pt>
                <c:pt idx="1501">
                  <c:v>33882</c:v>
                </c:pt>
                <c:pt idx="1502">
                  <c:v>33883</c:v>
                </c:pt>
                <c:pt idx="1503">
                  <c:v>33884</c:v>
                </c:pt>
                <c:pt idx="1504">
                  <c:v>33885</c:v>
                </c:pt>
                <c:pt idx="1505">
                  <c:v>33886</c:v>
                </c:pt>
                <c:pt idx="1506">
                  <c:v>33889</c:v>
                </c:pt>
                <c:pt idx="1507">
                  <c:v>33890</c:v>
                </c:pt>
                <c:pt idx="1508">
                  <c:v>33891</c:v>
                </c:pt>
                <c:pt idx="1509">
                  <c:v>33892</c:v>
                </c:pt>
                <c:pt idx="1510">
                  <c:v>33893</c:v>
                </c:pt>
                <c:pt idx="1511">
                  <c:v>33896</c:v>
                </c:pt>
                <c:pt idx="1512">
                  <c:v>33897</c:v>
                </c:pt>
                <c:pt idx="1513">
                  <c:v>33898</c:v>
                </c:pt>
                <c:pt idx="1514">
                  <c:v>33899</c:v>
                </c:pt>
                <c:pt idx="1515">
                  <c:v>33900</c:v>
                </c:pt>
                <c:pt idx="1516">
                  <c:v>33903</c:v>
                </c:pt>
                <c:pt idx="1517">
                  <c:v>33904</c:v>
                </c:pt>
                <c:pt idx="1518">
                  <c:v>33905</c:v>
                </c:pt>
                <c:pt idx="1519">
                  <c:v>33906</c:v>
                </c:pt>
                <c:pt idx="1520">
                  <c:v>33907</c:v>
                </c:pt>
                <c:pt idx="1521">
                  <c:v>33910</c:v>
                </c:pt>
                <c:pt idx="1522">
                  <c:v>33911</c:v>
                </c:pt>
                <c:pt idx="1523">
                  <c:v>33912</c:v>
                </c:pt>
                <c:pt idx="1524">
                  <c:v>33913</c:v>
                </c:pt>
                <c:pt idx="1525">
                  <c:v>33914</c:v>
                </c:pt>
                <c:pt idx="1526">
                  <c:v>33917</c:v>
                </c:pt>
                <c:pt idx="1527">
                  <c:v>33918</c:v>
                </c:pt>
                <c:pt idx="1528">
                  <c:v>33919</c:v>
                </c:pt>
                <c:pt idx="1529">
                  <c:v>33920</c:v>
                </c:pt>
                <c:pt idx="1530">
                  <c:v>33921</c:v>
                </c:pt>
                <c:pt idx="1531">
                  <c:v>33924</c:v>
                </c:pt>
                <c:pt idx="1532">
                  <c:v>33925</c:v>
                </c:pt>
                <c:pt idx="1533">
                  <c:v>33926</c:v>
                </c:pt>
                <c:pt idx="1534">
                  <c:v>33927</c:v>
                </c:pt>
                <c:pt idx="1535">
                  <c:v>33928</c:v>
                </c:pt>
                <c:pt idx="1536">
                  <c:v>33931</c:v>
                </c:pt>
                <c:pt idx="1537">
                  <c:v>33932</c:v>
                </c:pt>
                <c:pt idx="1538">
                  <c:v>33933</c:v>
                </c:pt>
                <c:pt idx="1539">
                  <c:v>33934</c:v>
                </c:pt>
                <c:pt idx="1540">
                  <c:v>33935</c:v>
                </c:pt>
                <c:pt idx="1541">
                  <c:v>33938</c:v>
                </c:pt>
                <c:pt idx="1542">
                  <c:v>33939</c:v>
                </c:pt>
                <c:pt idx="1543">
                  <c:v>33940</c:v>
                </c:pt>
                <c:pt idx="1544">
                  <c:v>33941</c:v>
                </c:pt>
                <c:pt idx="1545">
                  <c:v>33942</c:v>
                </c:pt>
                <c:pt idx="1546">
                  <c:v>33945</c:v>
                </c:pt>
                <c:pt idx="1547">
                  <c:v>33946</c:v>
                </c:pt>
                <c:pt idx="1548">
                  <c:v>33947</c:v>
                </c:pt>
                <c:pt idx="1549">
                  <c:v>33948</c:v>
                </c:pt>
                <c:pt idx="1550">
                  <c:v>33949</c:v>
                </c:pt>
                <c:pt idx="1551">
                  <c:v>33952</c:v>
                </c:pt>
                <c:pt idx="1552">
                  <c:v>33953</c:v>
                </c:pt>
                <c:pt idx="1553">
                  <c:v>33954</c:v>
                </c:pt>
                <c:pt idx="1554">
                  <c:v>33955</c:v>
                </c:pt>
                <c:pt idx="1555">
                  <c:v>33956</c:v>
                </c:pt>
                <c:pt idx="1556">
                  <c:v>33959</c:v>
                </c:pt>
                <c:pt idx="1557">
                  <c:v>33960</c:v>
                </c:pt>
                <c:pt idx="1558">
                  <c:v>33961</c:v>
                </c:pt>
                <c:pt idx="1559">
                  <c:v>33962</c:v>
                </c:pt>
                <c:pt idx="1560">
                  <c:v>33963</c:v>
                </c:pt>
                <c:pt idx="1561">
                  <c:v>33966</c:v>
                </c:pt>
                <c:pt idx="1562">
                  <c:v>33967</c:v>
                </c:pt>
                <c:pt idx="1563">
                  <c:v>33968</c:v>
                </c:pt>
                <c:pt idx="1564">
                  <c:v>33969</c:v>
                </c:pt>
                <c:pt idx="1565">
                  <c:v>33970</c:v>
                </c:pt>
                <c:pt idx="1566">
                  <c:v>33973</c:v>
                </c:pt>
                <c:pt idx="1567">
                  <c:v>33974</c:v>
                </c:pt>
                <c:pt idx="1568">
                  <c:v>33975</c:v>
                </c:pt>
                <c:pt idx="1569">
                  <c:v>33976</c:v>
                </c:pt>
                <c:pt idx="1570">
                  <c:v>33977</c:v>
                </c:pt>
                <c:pt idx="1571">
                  <c:v>33980</c:v>
                </c:pt>
                <c:pt idx="1572">
                  <c:v>33981</c:v>
                </c:pt>
                <c:pt idx="1573">
                  <c:v>33982</c:v>
                </c:pt>
                <c:pt idx="1574">
                  <c:v>33983</c:v>
                </c:pt>
                <c:pt idx="1575">
                  <c:v>33984</c:v>
                </c:pt>
                <c:pt idx="1576">
                  <c:v>33987</c:v>
                </c:pt>
                <c:pt idx="1577">
                  <c:v>33988</c:v>
                </c:pt>
                <c:pt idx="1578">
                  <c:v>33989</c:v>
                </c:pt>
                <c:pt idx="1579">
                  <c:v>33990</c:v>
                </c:pt>
                <c:pt idx="1580">
                  <c:v>33991</c:v>
                </c:pt>
                <c:pt idx="1581">
                  <c:v>33994</c:v>
                </c:pt>
                <c:pt idx="1582">
                  <c:v>33995</c:v>
                </c:pt>
                <c:pt idx="1583">
                  <c:v>33996</c:v>
                </c:pt>
                <c:pt idx="1584">
                  <c:v>33997</c:v>
                </c:pt>
                <c:pt idx="1585">
                  <c:v>33998</c:v>
                </c:pt>
                <c:pt idx="1586">
                  <c:v>34001</c:v>
                </c:pt>
                <c:pt idx="1587">
                  <c:v>34002</c:v>
                </c:pt>
                <c:pt idx="1588">
                  <c:v>34003</c:v>
                </c:pt>
                <c:pt idx="1589">
                  <c:v>34004</c:v>
                </c:pt>
                <c:pt idx="1590">
                  <c:v>34005</c:v>
                </c:pt>
                <c:pt idx="1591">
                  <c:v>34008</c:v>
                </c:pt>
                <c:pt idx="1592">
                  <c:v>34009</c:v>
                </c:pt>
                <c:pt idx="1593">
                  <c:v>34010</c:v>
                </c:pt>
                <c:pt idx="1594">
                  <c:v>34011</c:v>
                </c:pt>
                <c:pt idx="1595">
                  <c:v>34012</c:v>
                </c:pt>
                <c:pt idx="1596">
                  <c:v>34015</c:v>
                </c:pt>
                <c:pt idx="1597">
                  <c:v>34016</c:v>
                </c:pt>
                <c:pt idx="1598">
                  <c:v>34017</c:v>
                </c:pt>
                <c:pt idx="1599">
                  <c:v>34018</c:v>
                </c:pt>
                <c:pt idx="1600">
                  <c:v>34019</c:v>
                </c:pt>
                <c:pt idx="1601">
                  <c:v>34022</c:v>
                </c:pt>
                <c:pt idx="1602">
                  <c:v>34023</c:v>
                </c:pt>
                <c:pt idx="1603">
                  <c:v>34024</c:v>
                </c:pt>
                <c:pt idx="1604">
                  <c:v>34025</c:v>
                </c:pt>
                <c:pt idx="1605">
                  <c:v>34026</c:v>
                </c:pt>
                <c:pt idx="1606">
                  <c:v>34029</c:v>
                </c:pt>
                <c:pt idx="1607">
                  <c:v>34030</c:v>
                </c:pt>
                <c:pt idx="1608">
                  <c:v>34031</c:v>
                </c:pt>
                <c:pt idx="1609">
                  <c:v>34032</c:v>
                </c:pt>
                <c:pt idx="1610">
                  <c:v>34033</c:v>
                </c:pt>
                <c:pt idx="1611">
                  <c:v>34036</c:v>
                </c:pt>
                <c:pt idx="1612">
                  <c:v>34037</c:v>
                </c:pt>
                <c:pt idx="1613">
                  <c:v>34038</c:v>
                </c:pt>
                <c:pt idx="1614">
                  <c:v>34039</c:v>
                </c:pt>
                <c:pt idx="1615">
                  <c:v>34040</c:v>
                </c:pt>
                <c:pt idx="1616">
                  <c:v>34043</c:v>
                </c:pt>
                <c:pt idx="1617">
                  <c:v>34044</c:v>
                </c:pt>
                <c:pt idx="1618">
                  <c:v>34045</c:v>
                </c:pt>
                <c:pt idx="1619">
                  <c:v>34046</c:v>
                </c:pt>
                <c:pt idx="1620">
                  <c:v>34047</c:v>
                </c:pt>
                <c:pt idx="1621">
                  <c:v>34050</c:v>
                </c:pt>
                <c:pt idx="1622">
                  <c:v>34051</c:v>
                </c:pt>
                <c:pt idx="1623">
                  <c:v>34052</c:v>
                </c:pt>
                <c:pt idx="1624">
                  <c:v>34053</c:v>
                </c:pt>
                <c:pt idx="1625">
                  <c:v>34054</c:v>
                </c:pt>
                <c:pt idx="1626">
                  <c:v>34057</c:v>
                </c:pt>
                <c:pt idx="1627">
                  <c:v>34058</c:v>
                </c:pt>
                <c:pt idx="1628">
                  <c:v>34059</c:v>
                </c:pt>
                <c:pt idx="1629">
                  <c:v>34060</c:v>
                </c:pt>
                <c:pt idx="1630">
                  <c:v>34061</c:v>
                </c:pt>
                <c:pt idx="1631">
                  <c:v>34064</c:v>
                </c:pt>
                <c:pt idx="1632">
                  <c:v>34065</c:v>
                </c:pt>
                <c:pt idx="1633">
                  <c:v>34066</c:v>
                </c:pt>
                <c:pt idx="1634">
                  <c:v>34067</c:v>
                </c:pt>
                <c:pt idx="1635">
                  <c:v>34068</c:v>
                </c:pt>
                <c:pt idx="1636">
                  <c:v>34071</c:v>
                </c:pt>
                <c:pt idx="1637">
                  <c:v>34072</c:v>
                </c:pt>
                <c:pt idx="1638">
                  <c:v>34073</c:v>
                </c:pt>
                <c:pt idx="1639">
                  <c:v>34074</c:v>
                </c:pt>
                <c:pt idx="1640">
                  <c:v>34075</c:v>
                </c:pt>
                <c:pt idx="1641">
                  <c:v>34078</c:v>
                </c:pt>
                <c:pt idx="1642">
                  <c:v>34079</c:v>
                </c:pt>
                <c:pt idx="1643">
                  <c:v>34080</c:v>
                </c:pt>
                <c:pt idx="1644">
                  <c:v>34081</c:v>
                </c:pt>
                <c:pt idx="1645">
                  <c:v>34082</c:v>
                </c:pt>
                <c:pt idx="1646">
                  <c:v>34085</c:v>
                </c:pt>
                <c:pt idx="1647">
                  <c:v>34086</c:v>
                </c:pt>
                <c:pt idx="1648">
                  <c:v>34087</c:v>
                </c:pt>
                <c:pt idx="1649">
                  <c:v>34088</c:v>
                </c:pt>
                <c:pt idx="1650">
                  <c:v>34089</c:v>
                </c:pt>
                <c:pt idx="1651">
                  <c:v>34092</c:v>
                </c:pt>
                <c:pt idx="1652">
                  <c:v>34093</c:v>
                </c:pt>
                <c:pt idx="1653">
                  <c:v>34094</c:v>
                </c:pt>
                <c:pt idx="1654">
                  <c:v>34095</c:v>
                </c:pt>
                <c:pt idx="1655">
                  <c:v>34096</c:v>
                </c:pt>
                <c:pt idx="1656">
                  <c:v>34099</c:v>
                </c:pt>
                <c:pt idx="1657">
                  <c:v>34100</c:v>
                </c:pt>
                <c:pt idx="1658">
                  <c:v>34101</c:v>
                </c:pt>
                <c:pt idx="1659">
                  <c:v>34102</c:v>
                </c:pt>
                <c:pt idx="1660">
                  <c:v>34103</c:v>
                </c:pt>
                <c:pt idx="1661">
                  <c:v>34106</c:v>
                </c:pt>
                <c:pt idx="1662">
                  <c:v>34107</c:v>
                </c:pt>
                <c:pt idx="1663">
                  <c:v>34108</c:v>
                </c:pt>
                <c:pt idx="1664">
                  <c:v>34109</c:v>
                </c:pt>
                <c:pt idx="1665">
                  <c:v>34110</c:v>
                </c:pt>
                <c:pt idx="1666">
                  <c:v>34113</c:v>
                </c:pt>
                <c:pt idx="1667">
                  <c:v>34114</c:v>
                </c:pt>
                <c:pt idx="1668">
                  <c:v>34115</c:v>
                </c:pt>
                <c:pt idx="1669">
                  <c:v>34116</c:v>
                </c:pt>
                <c:pt idx="1670">
                  <c:v>34117</c:v>
                </c:pt>
                <c:pt idx="1671">
                  <c:v>34120</c:v>
                </c:pt>
                <c:pt idx="1672">
                  <c:v>34121</c:v>
                </c:pt>
                <c:pt idx="1673">
                  <c:v>34122</c:v>
                </c:pt>
                <c:pt idx="1674">
                  <c:v>34123</c:v>
                </c:pt>
                <c:pt idx="1675">
                  <c:v>34124</c:v>
                </c:pt>
                <c:pt idx="1676">
                  <c:v>34127</c:v>
                </c:pt>
                <c:pt idx="1677">
                  <c:v>34128</c:v>
                </c:pt>
                <c:pt idx="1678">
                  <c:v>34129</c:v>
                </c:pt>
                <c:pt idx="1679">
                  <c:v>34130</c:v>
                </c:pt>
                <c:pt idx="1680">
                  <c:v>34131</c:v>
                </c:pt>
                <c:pt idx="1681">
                  <c:v>34134</c:v>
                </c:pt>
                <c:pt idx="1682">
                  <c:v>34135</c:v>
                </c:pt>
                <c:pt idx="1683">
                  <c:v>34136</c:v>
                </c:pt>
                <c:pt idx="1684">
                  <c:v>34137</c:v>
                </c:pt>
                <c:pt idx="1685">
                  <c:v>34138</c:v>
                </c:pt>
                <c:pt idx="1686">
                  <c:v>34141</c:v>
                </c:pt>
                <c:pt idx="1687">
                  <c:v>34142</c:v>
                </c:pt>
                <c:pt idx="1688">
                  <c:v>34143</c:v>
                </c:pt>
                <c:pt idx="1689">
                  <c:v>34144</c:v>
                </c:pt>
                <c:pt idx="1690">
                  <c:v>34145</c:v>
                </c:pt>
                <c:pt idx="1691">
                  <c:v>34148</c:v>
                </c:pt>
                <c:pt idx="1692">
                  <c:v>34149</c:v>
                </c:pt>
                <c:pt idx="1693">
                  <c:v>34150</c:v>
                </c:pt>
                <c:pt idx="1694">
                  <c:v>34151</c:v>
                </c:pt>
                <c:pt idx="1695">
                  <c:v>34152</c:v>
                </c:pt>
                <c:pt idx="1696">
                  <c:v>34155</c:v>
                </c:pt>
                <c:pt idx="1697">
                  <c:v>34156</c:v>
                </c:pt>
                <c:pt idx="1698">
                  <c:v>34157</c:v>
                </c:pt>
                <c:pt idx="1699">
                  <c:v>34158</c:v>
                </c:pt>
                <c:pt idx="1700">
                  <c:v>34159</c:v>
                </c:pt>
                <c:pt idx="1701">
                  <c:v>34162</c:v>
                </c:pt>
                <c:pt idx="1702">
                  <c:v>34163</c:v>
                </c:pt>
                <c:pt idx="1703">
                  <c:v>34164</c:v>
                </c:pt>
                <c:pt idx="1704">
                  <c:v>34165</c:v>
                </c:pt>
                <c:pt idx="1705">
                  <c:v>34166</c:v>
                </c:pt>
                <c:pt idx="1706">
                  <c:v>34169</c:v>
                </c:pt>
                <c:pt idx="1707">
                  <c:v>34170</c:v>
                </c:pt>
                <c:pt idx="1708">
                  <c:v>34171</c:v>
                </c:pt>
                <c:pt idx="1709">
                  <c:v>34172</c:v>
                </c:pt>
                <c:pt idx="1710">
                  <c:v>34173</c:v>
                </c:pt>
                <c:pt idx="1711">
                  <c:v>34176</c:v>
                </c:pt>
                <c:pt idx="1712">
                  <c:v>34177</c:v>
                </c:pt>
                <c:pt idx="1713">
                  <c:v>34178</c:v>
                </c:pt>
                <c:pt idx="1714">
                  <c:v>34179</c:v>
                </c:pt>
                <c:pt idx="1715">
                  <c:v>34180</c:v>
                </c:pt>
                <c:pt idx="1716">
                  <c:v>34183</c:v>
                </c:pt>
                <c:pt idx="1717">
                  <c:v>34184</c:v>
                </c:pt>
                <c:pt idx="1718">
                  <c:v>34185</c:v>
                </c:pt>
                <c:pt idx="1719">
                  <c:v>34186</c:v>
                </c:pt>
                <c:pt idx="1720">
                  <c:v>34187</c:v>
                </c:pt>
                <c:pt idx="1721">
                  <c:v>34190</c:v>
                </c:pt>
                <c:pt idx="1722">
                  <c:v>34191</c:v>
                </c:pt>
                <c:pt idx="1723">
                  <c:v>34192</c:v>
                </c:pt>
                <c:pt idx="1724">
                  <c:v>34193</c:v>
                </c:pt>
                <c:pt idx="1725">
                  <c:v>34194</c:v>
                </c:pt>
                <c:pt idx="1726">
                  <c:v>34197</c:v>
                </c:pt>
                <c:pt idx="1727">
                  <c:v>34198</c:v>
                </c:pt>
                <c:pt idx="1728">
                  <c:v>34199</c:v>
                </c:pt>
                <c:pt idx="1729">
                  <c:v>34200</c:v>
                </c:pt>
                <c:pt idx="1730">
                  <c:v>34201</c:v>
                </c:pt>
                <c:pt idx="1731">
                  <c:v>34204</c:v>
                </c:pt>
                <c:pt idx="1732">
                  <c:v>34205</c:v>
                </c:pt>
                <c:pt idx="1733">
                  <c:v>34206</c:v>
                </c:pt>
                <c:pt idx="1734">
                  <c:v>34207</c:v>
                </c:pt>
                <c:pt idx="1735">
                  <c:v>34208</c:v>
                </c:pt>
                <c:pt idx="1736">
                  <c:v>34211</c:v>
                </c:pt>
                <c:pt idx="1737">
                  <c:v>34212</c:v>
                </c:pt>
                <c:pt idx="1738">
                  <c:v>34213</c:v>
                </c:pt>
                <c:pt idx="1739">
                  <c:v>34214</c:v>
                </c:pt>
                <c:pt idx="1740">
                  <c:v>34215</c:v>
                </c:pt>
                <c:pt idx="1741">
                  <c:v>34218</c:v>
                </c:pt>
                <c:pt idx="1742">
                  <c:v>34219</c:v>
                </c:pt>
                <c:pt idx="1743">
                  <c:v>34220</c:v>
                </c:pt>
                <c:pt idx="1744">
                  <c:v>34221</c:v>
                </c:pt>
                <c:pt idx="1745">
                  <c:v>34222</c:v>
                </c:pt>
                <c:pt idx="1746">
                  <c:v>34225</c:v>
                </c:pt>
                <c:pt idx="1747">
                  <c:v>34226</c:v>
                </c:pt>
                <c:pt idx="1748">
                  <c:v>34227</c:v>
                </c:pt>
                <c:pt idx="1749">
                  <c:v>34228</c:v>
                </c:pt>
                <c:pt idx="1750">
                  <c:v>34229</c:v>
                </c:pt>
                <c:pt idx="1751">
                  <c:v>34232</c:v>
                </c:pt>
                <c:pt idx="1752">
                  <c:v>34233</c:v>
                </c:pt>
                <c:pt idx="1753">
                  <c:v>34234</c:v>
                </c:pt>
                <c:pt idx="1754">
                  <c:v>34235</c:v>
                </c:pt>
                <c:pt idx="1755">
                  <c:v>34236</c:v>
                </c:pt>
                <c:pt idx="1756">
                  <c:v>34239</c:v>
                </c:pt>
                <c:pt idx="1757">
                  <c:v>34240</c:v>
                </c:pt>
                <c:pt idx="1758">
                  <c:v>34241</c:v>
                </c:pt>
                <c:pt idx="1759">
                  <c:v>34242</c:v>
                </c:pt>
                <c:pt idx="1760">
                  <c:v>34243</c:v>
                </c:pt>
                <c:pt idx="1761">
                  <c:v>34246</c:v>
                </c:pt>
                <c:pt idx="1762">
                  <c:v>34247</c:v>
                </c:pt>
                <c:pt idx="1763">
                  <c:v>34248</c:v>
                </c:pt>
                <c:pt idx="1764">
                  <c:v>34249</c:v>
                </c:pt>
                <c:pt idx="1765">
                  <c:v>34250</c:v>
                </c:pt>
                <c:pt idx="1766">
                  <c:v>34253</c:v>
                </c:pt>
                <c:pt idx="1767">
                  <c:v>34254</c:v>
                </c:pt>
                <c:pt idx="1768">
                  <c:v>34255</c:v>
                </c:pt>
                <c:pt idx="1769">
                  <c:v>34256</c:v>
                </c:pt>
                <c:pt idx="1770">
                  <c:v>34257</c:v>
                </c:pt>
                <c:pt idx="1771">
                  <c:v>34260</c:v>
                </c:pt>
                <c:pt idx="1772">
                  <c:v>34261</c:v>
                </c:pt>
                <c:pt idx="1773">
                  <c:v>34262</c:v>
                </c:pt>
                <c:pt idx="1774">
                  <c:v>34263</c:v>
                </c:pt>
                <c:pt idx="1775">
                  <c:v>34264</c:v>
                </c:pt>
                <c:pt idx="1776">
                  <c:v>34267</c:v>
                </c:pt>
                <c:pt idx="1777">
                  <c:v>34268</c:v>
                </c:pt>
                <c:pt idx="1778">
                  <c:v>34269</c:v>
                </c:pt>
                <c:pt idx="1779">
                  <c:v>34270</c:v>
                </c:pt>
                <c:pt idx="1780">
                  <c:v>34271</c:v>
                </c:pt>
                <c:pt idx="1781">
                  <c:v>34274</c:v>
                </c:pt>
                <c:pt idx="1782">
                  <c:v>34275</c:v>
                </c:pt>
                <c:pt idx="1783">
                  <c:v>34276</c:v>
                </c:pt>
                <c:pt idx="1784">
                  <c:v>34277</c:v>
                </c:pt>
                <c:pt idx="1785">
                  <c:v>34278</c:v>
                </c:pt>
                <c:pt idx="1786">
                  <c:v>34281</c:v>
                </c:pt>
                <c:pt idx="1787">
                  <c:v>34282</c:v>
                </c:pt>
                <c:pt idx="1788">
                  <c:v>34283</c:v>
                </c:pt>
                <c:pt idx="1789">
                  <c:v>34284</c:v>
                </c:pt>
                <c:pt idx="1790">
                  <c:v>34285</c:v>
                </c:pt>
                <c:pt idx="1791">
                  <c:v>34288</c:v>
                </c:pt>
                <c:pt idx="1792">
                  <c:v>34289</c:v>
                </c:pt>
                <c:pt idx="1793">
                  <c:v>34290</c:v>
                </c:pt>
                <c:pt idx="1794">
                  <c:v>34291</c:v>
                </c:pt>
                <c:pt idx="1795">
                  <c:v>34292</c:v>
                </c:pt>
                <c:pt idx="1796">
                  <c:v>34295</c:v>
                </c:pt>
                <c:pt idx="1797">
                  <c:v>34296</c:v>
                </c:pt>
                <c:pt idx="1798">
                  <c:v>34297</c:v>
                </c:pt>
                <c:pt idx="1799">
                  <c:v>34298</c:v>
                </c:pt>
                <c:pt idx="1800">
                  <c:v>34299</c:v>
                </c:pt>
                <c:pt idx="1801">
                  <c:v>34302</c:v>
                </c:pt>
                <c:pt idx="1802">
                  <c:v>34303</c:v>
                </c:pt>
                <c:pt idx="1803">
                  <c:v>34304</c:v>
                </c:pt>
                <c:pt idx="1804">
                  <c:v>34305</c:v>
                </c:pt>
                <c:pt idx="1805">
                  <c:v>34306</c:v>
                </c:pt>
                <c:pt idx="1806">
                  <c:v>34309</c:v>
                </c:pt>
                <c:pt idx="1807">
                  <c:v>34310</c:v>
                </c:pt>
                <c:pt idx="1808">
                  <c:v>34311</c:v>
                </c:pt>
                <c:pt idx="1809">
                  <c:v>34312</c:v>
                </c:pt>
                <c:pt idx="1810">
                  <c:v>34313</c:v>
                </c:pt>
                <c:pt idx="1811">
                  <c:v>34316</c:v>
                </c:pt>
                <c:pt idx="1812">
                  <c:v>34317</c:v>
                </c:pt>
                <c:pt idx="1813">
                  <c:v>34318</c:v>
                </c:pt>
                <c:pt idx="1814">
                  <c:v>34319</c:v>
                </c:pt>
                <c:pt idx="1815">
                  <c:v>34320</c:v>
                </c:pt>
                <c:pt idx="1816">
                  <c:v>34323</c:v>
                </c:pt>
                <c:pt idx="1817">
                  <c:v>34324</c:v>
                </c:pt>
                <c:pt idx="1818">
                  <c:v>34325</c:v>
                </c:pt>
                <c:pt idx="1819">
                  <c:v>34326</c:v>
                </c:pt>
                <c:pt idx="1820">
                  <c:v>34327</c:v>
                </c:pt>
                <c:pt idx="1821">
                  <c:v>34330</c:v>
                </c:pt>
                <c:pt idx="1822">
                  <c:v>34331</c:v>
                </c:pt>
                <c:pt idx="1823">
                  <c:v>34332</c:v>
                </c:pt>
                <c:pt idx="1824">
                  <c:v>34333</c:v>
                </c:pt>
                <c:pt idx="1825">
                  <c:v>34334</c:v>
                </c:pt>
                <c:pt idx="1826">
                  <c:v>34337</c:v>
                </c:pt>
                <c:pt idx="1827">
                  <c:v>34338</c:v>
                </c:pt>
                <c:pt idx="1828">
                  <c:v>34339</c:v>
                </c:pt>
                <c:pt idx="1829">
                  <c:v>34340</c:v>
                </c:pt>
                <c:pt idx="1830">
                  <c:v>34341</c:v>
                </c:pt>
                <c:pt idx="1831">
                  <c:v>34344</c:v>
                </c:pt>
                <c:pt idx="1832">
                  <c:v>34345</c:v>
                </c:pt>
                <c:pt idx="1833">
                  <c:v>34346</c:v>
                </c:pt>
                <c:pt idx="1834">
                  <c:v>34347</c:v>
                </c:pt>
                <c:pt idx="1835">
                  <c:v>34348</c:v>
                </c:pt>
                <c:pt idx="1836">
                  <c:v>34351</c:v>
                </c:pt>
                <c:pt idx="1837">
                  <c:v>34352</c:v>
                </c:pt>
                <c:pt idx="1838">
                  <c:v>34353</c:v>
                </c:pt>
                <c:pt idx="1839">
                  <c:v>34354</c:v>
                </c:pt>
                <c:pt idx="1840">
                  <c:v>34355</c:v>
                </c:pt>
                <c:pt idx="1841">
                  <c:v>34358</c:v>
                </c:pt>
                <c:pt idx="1842">
                  <c:v>34359</c:v>
                </c:pt>
                <c:pt idx="1843">
                  <c:v>34360</c:v>
                </c:pt>
                <c:pt idx="1844">
                  <c:v>34361</c:v>
                </c:pt>
                <c:pt idx="1845">
                  <c:v>34362</c:v>
                </c:pt>
                <c:pt idx="1846">
                  <c:v>34365</c:v>
                </c:pt>
                <c:pt idx="1847">
                  <c:v>34366</c:v>
                </c:pt>
                <c:pt idx="1848">
                  <c:v>34367</c:v>
                </c:pt>
                <c:pt idx="1849">
                  <c:v>34368</c:v>
                </c:pt>
                <c:pt idx="1850">
                  <c:v>34369</c:v>
                </c:pt>
                <c:pt idx="1851">
                  <c:v>34372</c:v>
                </c:pt>
                <c:pt idx="1852">
                  <c:v>34373</c:v>
                </c:pt>
                <c:pt idx="1853">
                  <c:v>34374</c:v>
                </c:pt>
                <c:pt idx="1854">
                  <c:v>34375</c:v>
                </c:pt>
                <c:pt idx="1855">
                  <c:v>34376</c:v>
                </c:pt>
                <c:pt idx="1856">
                  <c:v>34379</c:v>
                </c:pt>
                <c:pt idx="1857">
                  <c:v>34380</c:v>
                </c:pt>
                <c:pt idx="1858">
                  <c:v>34381</c:v>
                </c:pt>
                <c:pt idx="1859">
                  <c:v>34382</c:v>
                </c:pt>
                <c:pt idx="1860">
                  <c:v>34383</c:v>
                </c:pt>
                <c:pt idx="1861">
                  <c:v>34386</c:v>
                </c:pt>
                <c:pt idx="1862">
                  <c:v>34387</c:v>
                </c:pt>
                <c:pt idx="1863">
                  <c:v>34388</c:v>
                </c:pt>
                <c:pt idx="1864">
                  <c:v>34389</c:v>
                </c:pt>
                <c:pt idx="1865">
                  <c:v>34390</c:v>
                </c:pt>
                <c:pt idx="1866">
                  <c:v>34393</c:v>
                </c:pt>
                <c:pt idx="1867">
                  <c:v>34394</c:v>
                </c:pt>
                <c:pt idx="1868">
                  <c:v>34395</c:v>
                </c:pt>
                <c:pt idx="1869">
                  <c:v>34396</c:v>
                </c:pt>
                <c:pt idx="1870">
                  <c:v>34397</c:v>
                </c:pt>
                <c:pt idx="1871">
                  <c:v>34400</c:v>
                </c:pt>
                <c:pt idx="1872">
                  <c:v>34401</c:v>
                </c:pt>
                <c:pt idx="1873">
                  <c:v>34402</c:v>
                </c:pt>
                <c:pt idx="1874">
                  <c:v>34403</c:v>
                </c:pt>
                <c:pt idx="1875">
                  <c:v>34404</c:v>
                </c:pt>
                <c:pt idx="1876">
                  <c:v>34407</c:v>
                </c:pt>
                <c:pt idx="1877">
                  <c:v>34408</c:v>
                </c:pt>
                <c:pt idx="1878">
                  <c:v>34409</c:v>
                </c:pt>
                <c:pt idx="1879">
                  <c:v>34410</c:v>
                </c:pt>
                <c:pt idx="1880">
                  <c:v>34411</c:v>
                </c:pt>
                <c:pt idx="1881">
                  <c:v>34414</c:v>
                </c:pt>
                <c:pt idx="1882">
                  <c:v>34415</c:v>
                </c:pt>
                <c:pt idx="1883">
                  <c:v>34416</c:v>
                </c:pt>
                <c:pt idx="1884">
                  <c:v>34417</c:v>
                </c:pt>
                <c:pt idx="1885">
                  <c:v>34418</c:v>
                </c:pt>
                <c:pt idx="1886">
                  <c:v>34421</c:v>
                </c:pt>
                <c:pt idx="1887">
                  <c:v>34422</c:v>
                </c:pt>
                <c:pt idx="1888">
                  <c:v>34423</c:v>
                </c:pt>
                <c:pt idx="1889">
                  <c:v>34424</c:v>
                </c:pt>
                <c:pt idx="1890">
                  <c:v>34425</c:v>
                </c:pt>
                <c:pt idx="1891">
                  <c:v>34428</c:v>
                </c:pt>
                <c:pt idx="1892">
                  <c:v>34429</c:v>
                </c:pt>
                <c:pt idx="1893">
                  <c:v>34430</c:v>
                </c:pt>
                <c:pt idx="1894">
                  <c:v>34431</c:v>
                </c:pt>
                <c:pt idx="1895">
                  <c:v>34432</c:v>
                </c:pt>
                <c:pt idx="1896">
                  <c:v>34435</c:v>
                </c:pt>
                <c:pt idx="1897">
                  <c:v>34436</c:v>
                </c:pt>
                <c:pt idx="1898">
                  <c:v>34437</c:v>
                </c:pt>
                <c:pt idx="1899">
                  <c:v>34438</c:v>
                </c:pt>
                <c:pt idx="1900">
                  <c:v>34439</c:v>
                </c:pt>
                <c:pt idx="1901">
                  <c:v>34442</c:v>
                </c:pt>
                <c:pt idx="1902">
                  <c:v>34443</c:v>
                </c:pt>
                <c:pt idx="1903">
                  <c:v>34444</c:v>
                </c:pt>
                <c:pt idx="1904">
                  <c:v>34445</c:v>
                </c:pt>
                <c:pt idx="1905">
                  <c:v>34446</c:v>
                </c:pt>
                <c:pt idx="1906">
                  <c:v>34449</c:v>
                </c:pt>
                <c:pt idx="1907">
                  <c:v>34450</c:v>
                </c:pt>
                <c:pt idx="1908">
                  <c:v>34451</c:v>
                </c:pt>
                <c:pt idx="1909">
                  <c:v>34452</c:v>
                </c:pt>
                <c:pt idx="1910">
                  <c:v>34453</c:v>
                </c:pt>
                <c:pt idx="1911">
                  <c:v>34456</c:v>
                </c:pt>
                <c:pt idx="1912">
                  <c:v>34457</c:v>
                </c:pt>
                <c:pt idx="1913">
                  <c:v>34458</c:v>
                </c:pt>
                <c:pt idx="1914">
                  <c:v>34459</c:v>
                </c:pt>
                <c:pt idx="1915">
                  <c:v>34460</c:v>
                </c:pt>
                <c:pt idx="1916">
                  <c:v>34463</c:v>
                </c:pt>
                <c:pt idx="1917">
                  <c:v>34464</c:v>
                </c:pt>
                <c:pt idx="1918">
                  <c:v>34465</c:v>
                </c:pt>
                <c:pt idx="1919">
                  <c:v>34466</c:v>
                </c:pt>
                <c:pt idx="1920">
                  <c:v>34467</c:v>
                </c:pt>
                <c:pt idx="1921">
                  <c:v>34470</c:v>
                </c:pt>
                <c:pt idx="1922">
                  <c:v>34471</c:v>
                </c:pt>
                <c:pt idx="1923">
                  <c:v>34472</c:v>
                </c:pt>
                <c:pt idx="1924">
                  <c:v>34473</c:v>
                </c:pt>
                <c:pt idx="1925">
                  <c:v>34474</c:v>
                </c:pt>
                <c:pt idx="1926">
                  <c:v>34477</c:v>
                </c:pt>
                <c:pt idx="1927">
                  <c:v>34478</c:v>
                </c:pt>
                <c:pt idx="1928">
                  <c:v>34479</c:v>
                </c:pt>
                <c:pt idx="1929">
                  <c:v>34480</c:v>
                </c:pt>
                <c:pt idx="1930">
                  <c:v>34481</c:v>
                </c:pt>
                <c:pt idx="1931">
                  <c:v>34484</c:v>
                </c:pt>
                <c:pt idx="1932">
                  <c:v>34485</c:v>
                </c:pt>
                <c:pt idx="1933">
                  <c:v>34486</c:v>
                </c:pt>
                <c:pt idx="1934">
                  <c:v>34487</c:v>
                </c:pt>
                <c:pt idx="1935">
                  <c:v>34488</c:v>
                </c:pt>
                <c:pt idx="1936">
                  <c:v>34491</c:v>
                </c:pt>
                <c:pt idx="1937">
                  <c:v>34492</c:v>
                </c:pt>
                <c:pt idx="1938">
                  <c:v>34493</c:v>
                </c:pt>
                <c:pt idx="1939">
                  <c:v>34494</c:v>
                </c:pt>
                <c:pt idx="1940">
                  <c:v>34495</c:v>
                </c:pt>
                <c:pt idx="1941">
                  <c:v>34498</c:v>
                </c:pt>
                <c:pt idx="1942">
                  <c:v>34499</c:v>
                </c:pt>
                <c:pt idx="1943">
                  <c:v>34500</c:v>
                </c:pt>
                <c:pt idx="1944">
                  <c:v>34501</c:v>
                </c:pt>
                <c:pt idx="1945">
                  <c:v>34502</c:v>
                </c:pt>
                <c:pt idx="1946">
                  <c:v>34505</c:v>
                </c:pt>
                <c:pt idx="1947">
                  <c:v>34506</c:v>
                </c:pt>
                <c:pt idx="1948">
                  <c:v>34507</c:v>
                </c:pt>
                <c:pt idx="1949">
                  <c:v>34508</c:v>
                </c:pt>
                <c:pt idx="1950">
                  <c:v>34509</c:v>
                </c:pt>
                <c:pt idx="1951">
                  <c:v>34512</c:v>
                </c:pt>
                <c:pt idx="1952">
                  <c:v>34513</c:v>
                </c:pt>
                <c:pt idx="1953">
                  <c:v>34514</c:v>
                </c:pt>
                <c:pt idx="1954">
                  <c:v>34515</c:v>
                </c:pt>
                <c:pt idx="1955">
                  <c:v>34516</c:v>
                </c:pt>
                <c:pt idx="1956">
                  <c:v>34519</c:v>
                </c:pt>
                <c:pt idx="1957">
                  <c:v>34520</c:v>
                </c:pt>
                <c:pt idx="1958">
                  <c:v>34521</c:v>
                </c:pt>
                <c:pt idx="1959">
                  <c:v>34522</c:v>
                </c:pt>
                <c:pt idx="1960">
                  <c:v>34523</c:v>
                </c:pt>
                <c:pt idx="1961">
                  <c:v>34526</c:v>
                </c:pt>
                <c:pt idx="1962">
                  <c:v>34527</c:v>
                </c:pt>
                <c:pt idx="1963">
                  <c:v>34528</c:v>
                </c:pt>
                <c:pt idx="1964">
                  <c:v>34529</c:v>
                </c:pt>
                <c:pt idx="1965">
                  <c:v>34530</c:v>
                </c:pt>
                <c:pt idx="1966">
                  <c:v>34533</c:v>
                </c:pt>
                <c:pt idx="1967">
                  <c:v>34534</c:v>
                </c:pt>
                <c:pt idx="1968">
                  <c:v>34535</c:v>
                </c:pt>
                <c:pt idx="1969">
                  <c:v>34536</c:v>
                </c:pt>
                <c:pt idx="1970">
                  <c:v>34537</c:v>
                </c:pt>
                <c:pt idx="1971">
                  <c:v>34540</c:v>
                </c:pt>
                <c:pt idx="1972">
                  <c:v>34541</c:v>
                </c:pt>
                <c:pt idx="1973">
                  <c:v>34542</c:v>
                </c:pt>
                <c:pt idx="1974">
                  <c:v>34543</c:v>
                </c:pt>
                <c:pt idx="1975">
                  <c:v>34544</c:v>
                </c:pt>
                <c:pt idx="1976">
                  <c:v>34547</c:v>
                </c:pt>
                <c:pt idx="1977">
                  <c:v>34548</c:v>
                </c:pt>
                <c:pt idx="1978">
                  <c:v>34549</c:v>
                </c:pt>
                <c:pt idx="1979">
                  <c:v>34550</c:v>
                </c:pt>
                <c:pt idx="1980">
                  <c:v>34551</c:v>
                </c:pt>
                <c:pt idx="1981">
                  <c:v>34554</c:v>
                </c:pt>
                <c:pt idx="1982">
                  <c:v>34555</c:v>
                </c:pt>
                <c:pt idx="1983">
                  <c:v>34556</c:v>
                </c:pt>
                <c:pt idx="1984">
                  <c:v>34557</c:v>
                </c:pt>
                <c:pt idx="1985">
                  <c:v>34558</c:v>
                </c:pt>
                <c:pt idx="1986">
                  <c:v>34561</c:v>
                </c:pt>
                <c:pt idx="1987">
                  <c:v>34562</c:v>
                </c:pt>
                <c:pt idx="1988">
                  <c:v>34563</c:v>
                </c:pt>
                <c:pt idx="1989">
                  <c:v>34564</c:v>
                </c:pt>
                <c:pt idx="1990">
                  <c:v>34565</c:v>
                </c:pt>
                <c:pt idx="1991">
                  <c:v>34568</c:v>
                </c:pt>
                <c:pt idx="1992">
                  <c:v>34569</c:v>
                </c:pt>
                <c:pt idx="1993">
                  <c:v>34570</c:v>
                </c:pt>
                <c:pt idx="1994">
                  <c:v>34571</c:v>
                </c:pt>
                <c:pt idx="1995">
                  <c:v>34572</c:v>
                </c:pt>
                <c:pt idx="1996">
                  <c:v>34575</c:v>
                </c:pt>
                <c:pt idx="1997">
                  <c:v>34576</c:v>
                </c:pt>
                <c:pt idx="1998">
                  <c:v>34577</c:v>
                </c:pt>
                <c:pt idx="1999">
                  <c:v>34578</c:v>
                </c:pt>
                <c:pt idx="2000">
                  <c:v>34579</c:v>
                </c:pt>
                <c:pt idx="2001">
                  <c:v>34582</c:v>
                </c:pt>
                <c:pt idx="2002">
                  <c:v>34583</c:v>
                </c:pt>
                <c:pt idx="2003">
                  <c:v>34584</c:v>
                </c:pt>
                <c:pt idx="2004">
                  <c:v>34585</c:v>
                </c:pt>
                <c:pt idx="2005">
                  <c:v>34586</c:v>
                </c:pt>
                <c:pt idx="2006">
                  <c:v>34589</c:v>
                </c:pt>
                <c:pt idx="2007">
                  <c:v>34590</c:v>
                </c:pt>
                <c:pt idx="2008">
                  <c:v>34591</c:v>
                </c:pt>
                <c:pt idx="2009">
                  <c:v>34592</c:v>
                </c:pt>
                <c:pt idx="2010">
                  <c:v>34593</c:v>
                </c:pt>
                <c:pt idx="2011">
                  <c:v>34596</c:v>
                </c:pt>
                <c:pt idx="2012">
                  <c:v>34597</c:v>
                </c:pt>
                <c:pt idx="2013">
                  <c:v>34598</c:v>
                </c:pt>
                <c:pt idx="2014">
                  <c:v>34599</c:v>
                </c:pt>
                <c:pt idx="2015">
                  <c:v>34600</c:v>
                </c:pt>
                <c:pt idx="2016">
                  <c:v>34603</c:v>
                </c:pt>
                <c:pt idx="2017">
                  <c:v>34604</c:v>
                </c:pt>
                <c:pt idx="2018">
                  <c:v>34605</c:v>
                </c:pt>
                <c:pt idx="2019">
                  <c:v>34606</c:v>
                </c:pt>
                <c:pt idx="2020">
                  <c:v>34607</c:v>
                </c:pt>
                <c:pt idx="2021">
                  <c:v>34610</c:v>
                </c:pt>
                <c:pt idx="2022">
                  <c:v>34611</c:v>
                </c:pt>
                <c:pt idx="2023">
                  <c:v>34612</c:v>
                </c:pt>
                <c:pt idx="2024">
                  <c:v>34613</c:v>
                </c:pt>
                <c:pt idx="2025">
                  <c:v>34614</c:v>
                </c:pt>
                <c:pt idx="2026">
                  <c:v>34617</c:v>
                </c:pt>
                <c:pt idx="2027">
                  <c:v>34618</c:v>
                </c:pt>
                <c:pt idx="2028">
                  <c:v>34619</c:v>
                </c:pt>
                <c:pt idx="2029">
                  <c:v>34620</c:v>
                </c:pt>
                <c:pt idx="2030">
                  <c:v>34621</c:v>
                </c:pt>
                <c:pt idx="2031">
                  <c:v>34624</c:v>
                </c:pt>
                <c:pt idx="2032">
                  <c:v>34625</c:v>
                </c:pt>
                <c:pt idx="2033">
                  <c:v>34626</c:v>
                </c:pt>
                <c:pt idx="2034">
                  <c:v>34627</c:v>
                </c:pt>
                <c:pt idx="2035">
                  <c:v>34628</c:v>
                </c:pt>
                <c:pt idx="2036">
                  <c:v>34631</c:v>
                </c:pt>
                <c:pt idx="2037">
                  <c:v>34632</c:v>
                </c:pt>
                <c:pt idx="2038">
                  <c:v>34633</c:v>
                </c:pt>
                <c:pt idx="2039">
                  <c:v>34634</c:v>
                </c:pt>
                <c:pt idx="2040">
                  <c:v>34635</c:v>
                </c:pt>
                <c:pt idx="2041">
                  <c:v>34638</c:v>
                </c:pt>
                <c:pt idx="2042">
                  <c:v>34639</c:v>
                </c:pt>
                <c:pt idx="2043">
                  <c:v>34640</c:v>
                </c:pt>
                <c:pt idx="2044">
                  <c:v>34641</c:v>
                </c:pt>
                <c:pt idx="2045">
                  <c:v>34642</c:v>
                </c:pt>
                <c:pt idx="2046">
                  <c:v>34645</c:v>
                </c:pt>
                <c:pt idx="2047">
                  <c:v>34646</c:v>
                </c:pt>
                <c:pt idx="2048">
                  <c:v>34647</c:v>
                </c:pt>
                <c:pt idx="2049">
                  <c:v>34648</c:v>
                </c:pt>
                <c:pt idx="2050">
                  <c:v>34649</c:v>
                </c:pt>
                <c:pt idx="2051">
                  <c:v>34652</c:v>
                </c:pt>
                <c:pt idx="2052">
                  <c:v>34653</c:v>
                </c:pt>
                <c:pt idx="2053">
                  <c:v>34654</c:v>
                </c:pt>
                <c:pt idx="2054">
                  <c:v>34655</c:v>
                </c:pt>
                <c:pt idx="2055">
                  <c:v>34656</c:v>
                </c:pt>
                <c:pt idx="2056">
                  <c:v>34659</c:v>
                </c:pt>
                <c:pt idx="2057">
                  <c:v>34660</c:v>
                </c:pt>
                <c:pt idx="2058">
                  <c:v>34661</c:v>
                </c:pt>
                <c:pt idx="2059">
                  <c:v>34662</c:v>
                </c:pt>
                <c:pt idx="2060">
                  <c:v>34663</c:v>
                </c:pt>
                <c:pt idx="2061">
                  <c:v>34666</c:v>
                </c:pt>
                <c:pt idx="2062">
                  <c:v>34667</c:v>
                </c:pt>
                <c:pt idx="2063">
                  <c:v>34668</c:v>
                </c:pt>
                <c:pt idx="2064">
                  <c:v>34669</c:v>
                </c:pt>
                <c:pt idx="2065">
                  <c:v>34670</c:v>
                </c:pt>
                <c:pt idx="2066">
                  <c:v>34673</c:v>
                </c:pt>
                <c:pt idx="2067">
                  <c:v>34674</c:v>
                </c:pt>
                <c:pt idx="2068">
                  <c:v>34675</c:v>
                </c:pt>
                <c:pt idx="2069">
                  <c:v>34676</c:v>
                </c:pt>
                <c:pt idx="2070">
                  <c:v>34677</c:v>
                </c:pt>
                <c:pt idx="2071">
                  <c:v>34680</c:v>
                </c:pt>
                <c:pt idx="2072">
                  <c:v>34681</c:v>
                </c:pt>
                <c:pt idx="2073">
                  <c:v>34682</c:v>
                </c:pt>
                <c:pt idx="2074">
                  <c:v>34683</c:v>
                </c:pt>
                <c:pt idx="2075">
                  <c:v>34684</c:v>
                </c:pt>
                <c:pt idx="2076">
                  <c:v>34687</c:v>
                </c:pt>
                <c:pt idx="2077">
                  <c:v>34688</c:v>
                </c:pt>
                <c:pt idx="2078">
                  <c:v>34689</c:v>
                </c:pt>
                <c:pt idx="2079">
                  <c:v>34690</c:v>
                </c:pt>
                <c:pt idx="2080">
                  <c:v>34691</c:v>
                </c:pt>
                <c:pt idx="2081">
                  <c:v>34694</c:v>
                </c:pt>
                <c:pt idx="2082">
                  <c:v>34695</c:v>
                </c:pt>
                <c:pt idx="2083">
                  <c:v>34696</c:v>
                </c:pt>
                <c:pt idx="2084">
                  <c:v>34697</c:v>
                </c:pt>
                <c:pt idx="2085">
                  <c:v>34698</c:v>
                </c:pt>
                <c:pt idx="2086">
                  <c:v>34701</c:v>
                </c:pt>
                <c:pt idx="2087">
                  <c:v>34702</c:v>
                </c:pt>
                <c:pt idx="2088">
                  <c:v>34703</c:v>
                </c:pt>
                <c:pt idx="2089">
                  <c:v>34704</c:v>
                </c:pt>
                <c:pt idx="2090">
                  <c:v>34705</c:v>
                </c:pt>
                <c:pt idx="2091">
                  <c:v>34708</c:v>
                </c:pt>
                <c:pt idx="2092">
                  <c:v>34709</c:v>
                </c:pt>
                <c:pt idx="2093">
                  <c:v>34710</c:v>
                </c:pt>
                <c:pt idx="2094">
                  <c:v>34711</c:v>
                </c:pt>
                <c:pt idx="2095">
                  <c:v>34712</c:v>
                </c:pt>
                <c:pt idx="2096">
                  <c:v>34715</c:v>
                </c:pt>
                <c:pt idx="2097">
                  <c:v>34716</c:v>
                </c:pt>
                <c:pt idx="2098">
                  <c:v>34717</c:v>
                </c:pt>
                <c:pt idx="2099">
                  <c:v>34718</c:v>
                </c:pt>
                <c:pt idx="2100">
                  <c:v>34719</c:v>
                </c:pt>
                <c:pt idx="2101">
                  <c:v>34722</c:v>
                </c:pt>
                <c:pt idx="2102">
                  <c:v>34723</c:v>
                </c:pt>
                <c:pt idx="2103">
                  <c:v>34724</c:v>
                </c:pt>
                <c:pt idx="2104">
                  <c:v>34725</c:v>
                </c:pt>
                <c:pt idx="2105">
                  <c:v>34726</c:v>
                </c:pt>
                <c:pt idx="2106">
                  <c:v>34729</c:v>
                </c:pt>
                <c:pt idx="2107">
                  <c:v>34730</c:v>
                </c:pt>
                <c:pt idx="2108">
                  <c:v>34731</c:v>
                </c:pt>
                <c:pt idx="2109">
                  <c:v>34732</c:v>
                </c:pt>
                <c:pt idx="2110">
                  <c:v>34733</c:v>
                </c:pt>
                <c:pt idx="2111">
                  <c:v>34736</c:v>
                </c:pt>
                <c:pt idx="2112">
                  <c:v>34737</c:v>
                </c:pt>
                <c:pt idx="2113">
                  <c:v>34738</c:v>
                </c:pt>
                <c:pt idx="2114">
                  <c:v>34739</c:v>
                </c:pt>
                <c:pt idx="2115">
                  <c:v>34740</c:v>
                </c:pt>
                <c:pt idx="2116">
                  <c:v>34743</c:v>
                </c:pt>
                <c:pt idx="2117">
                  <c:v>34744</c:v>
                </c:pt>
                <c:pt idx="2118">
                  <c:v>34745</c:v>
                </c:pt>
                <c:pt idx="2119">
                  <c:v>34746</c:v>
                </c:pt>
                <c:pt idx="2120">
                  <c:v>34747</c:v>
                </c:pt>
                <c:pt idx="2121">
                  <c:v>34750</c:v>
                </c:pt>
                <c:pt idx="2122">
                  <c:v>34751</c:v>
                </c:pt>
                <c:pt idx="2123">
                  <c:v>34752</c:v>
                </c:pt>
                <c:pt idx="2124">
                  <c:v>34753</c:v>
                </c:pt>
                <c:pt idx="2125">
                  <c:v>34754</c:v>
                </c:pt>
                <c:pt idx="2126">
                  <c:v>34757</c:v>
                </c:pt>
                <c:pt idx="2127">
                  <c:v>34758</c:v>
                </c:pt>
                <c:pt idx="2128">
                  <c:v>34759</c:v>
                </c:pt>
                <c:pt idx="2129">
                  <c:v>34760</c:v>
                </c:pt>
                <c:pt idx="2130">
                  <c:v>34761</c:v>
                </c:pt>
                <c:pt idx="2131">
                  <c:v>34764</c:v>
                </c:pt>
                <c:pt idx="2132">
                  <c:v>34765</c:v>
                </c:pt>
                <c:pt idx="2133">
                  <c:v>34766</c:v>
                </c:pt>
                <c:pt idx="2134">
                  <c:v>34767</c:v>
                </c:pt>
                <c:pt idx="2135">
                  <c:v>34768</c:v>
                </c:pt>
                <c:pt idx="2136">
                  <c:v>34771</c:v>
                </c:pt>
                <c:pt idx="2137">
                  <c:v>34772</c:v>
                </c:pt>
                <c:pt idx="2138">
                  <c:v>34773</c:v>
                </c:pt>
                <c:pt idx="2139">
                  <c:v>34774</c:v>
                </c:pt>
                <c:pt idx="2140">
                  <c:v>34775</c:v>
                </c:pt>
                <c:pt idx="2141">
                  <c:v>34778</c:v>
                </c:pt>
                <c:pt idx="2142">
                  <c:v>34779</c:v>
                </c:pt>
                <c:pt idx="2143">
                  <c:v>34780</c:v>
                </c:pt>
                <c:pt idx="2144">
                  <c:v>34781</c:v>
                </c:pt>
                <c:pt idx="2145">
                  <c:v>34782</c:v>
                </c:pt>
                <c:pt idx="2146">
                  <c:v>34785</c:v>
                </c:pt>
                <c:pt idx="2147">
                  <c:v>34786</c:v>
                </c:pt>
                <c:pt idx="2148">
                  <c:v>34787</c:v>
                </c:pt>
                <c:pt idx="2149">
                  <c:v>34788</c:v>
                </c:pt>
                <c:pt idx="2150">
                  <c:v>34789</c:v>
                </c:pt>
                <c:pt idx="2151">
                  <c:v>34792</c:v>
                </c:pt>
                <c:pt idx="2152">
                  <c:v>34793</c:v>
                </c:pt>
                <c:pt idx="2153">
                  <c:v>34794</c:v>
                </c:pt>
                <c:pt idx="2154">
                  <c:v>34795</c:v>
                </c:pt>
                <c:pt idx="2155">
                  <c:v>34796</c:v>
                </c:pt>
                <c:pt idx="2156">
                  <c:v>34799</c:v>
                </c:pt>
                <c:pt idx="2157">
                  <c:v>34800</c:v>
                </c:pt>
                <c:pt idx="2158">
                  <c:v>34801</c:v>
                </c:pt>
                <c:pt idx="2159">
                  <c:v>34802</c:v>
                </c:pt>
                <c:pt idx="2160">
                  <c:v>34803</c:v>
                </c:pt>
                <c:pt idx="2161">
                  <c:v>34806</c:v>
                </c:pt>
                <c:pt idx="2162">
                  <c:v>34807</c:v>
                </c:pt>
                <c:pt idx="2163">
                  <c:v>34808</c:v>
                </c:pt>
                <c:pt idx="2164">
                  <c:v>34809</c:v>
                </c:pt>
                <c:pt idx="2165">
                  <c:v>34810</c:v>
                </c:pt>
                <c:pt idx="2166">
                  <c:v>34813</c:v>
                </c:pt>
                <c:pt idx="2167">
                  <c:v>34814</c:v>
                </c:pt>
                <c:pt idx="2168">
                  <c:v>34815</c:v>
                </c:pt>
                <c:pt idx="2169">
                  <c:v>34816</c:v>
                </c:pt>
                <c:pt idx="2170">
                  <c:v>34817</c:v>
                </c:pt>
                <c:pt idx="2171">
                  <c:v>34820</c:v>
                </c:pt>
                <c:pt idx="2172">
                  <c:v>34821</c:v>
                </c:pt>
                <c:pt idx="2173">
                  <c:v>34822</c:v>
                </c:pt>
                <c:pt idx="2174">
                  <c:v>34823</c:v>
                </c:pt>
                <c:pt idx="2175">
                  <c:v>34824</c:v>
                </c:pt>
                <c:pt idx="2176">
                  <c:v>34827</c:v>
                </c:pt>
                <c:pt idx="2177">
                  <c:v>34828</c:v>
                </c:pt>
                <c:pt idx="2178">
                  <c:v>34829</c:v>
                </c:pt>
                <c:pt idx="2179">
                  <c:v>34830</c:v>
                </c:pt>
                <c:pt idx="2180">
                  <c:v>34831</c:v>
                </c:pt>
                <c:pt idx="2181">
                  <c:v>34834</c:v>
                </c:pt>
                <c:pt idx="2182">
                  <c:v>34835</c:v>
                </c:pt>
                <c:pt idx="2183">
                  <c:v>34836</c:v>
                </c:pt>
                <c:pt idx="2184">
                  <c:v>34837</c:v>
                </c:pt>
                <c:pt idx="2185">
                  <c:v>34838</c:v>
                </c:pt>
                <c:pt idx="2186">
                  <c:v>34841</c:v>
                </c:pt>
                <c:pt idx="2187">
                  <c:v>34842</c:v>
                </c:pt>
                <c:pt idx="2188">
                  <c:v>34843</c:v>
                </c:pt>
                <c:pt idx="2189">
                  <c:v>34844</c:v>
                </c:pt>
                <c:pt idx="2190">
                  <c:v>34845</c:v>
                </c:pt>
                <c:pt idx="2191">
                  <c:v>34848</c:v>
                </c:pt>
                <c:pt idx="2192">
                  <c:v>34849</c:v>
                </c:pt>
                <c:pt idx="2193">
                  <c:v>34850</c:v>
                </c:pt>
                <c:pt idx="2194">
                  <c:v>34851</c:v>
                </c:pt>
                <c:pt idx="2195">
                  <c:v>34852</c:v>
                </c:pt>
                <c:pt idx="2196">
                  <c:v>34855</c:v>
                </c:pt>
                <c:pt idx="2197">
                  <c:v>34856</c:v>
                </c:pt>
                <c:pt idx="2198">
                  <c:v>34857</c:v>
                </c:pt>
                <c:pt idx="2199">
                  <c:v>34858</c:v>
                </c:pt>
                <c:pt idx="2200">
                  <c:v>34859</c:v>
                </c:pt>
                <c:pt idx="2201">
                  <c:v>34862</c:v>
                </c:pt>
                <c:pt idx="2202">
                  <c:v>34863</c:v>
                </c:pt>
                <c:pt idx="2203">
                  <c:v>34864</c:v>
                </c:pt>
                <c:pt idx="2204">
                  <c:v>34865</c:v>
                </c:pt>
                <c:pt idx="2205">
                  <c:v>34866</c:v>
                </c:pt>
                <c:pt idx="2206">
                  <c:v>34869</c:v>
                </c:pt>
                <c:pt idx="2207">
                  <c:v>34870</c:v>
                </c:pt>
                <c:pt idx="2208">
                  <c:v>34871</c:v>
                </c:pt>
                <c:pt idx="2209">
                  <c:v>34872</c:v>
                </c:pt>
                <c:pt idx="2210">
                  <c:v>34873</c:v>
                </c:pt>
                <c:pt idx="2211">
                  <c:v>34876</c:v>
                </c:pt>
                <c:pt idx="2212">
                  <c:v>34877</c:v>
                </c:pt>
                <c:pt idx="2213">
                  <c:v>34878</c:v>
                </c:pt>
                <c:pt idx="2214">
                  <c:v>34879</c:v>
                </c:pt>
                <c:pt idx="2215">
                  <c:v>34880</c:v>
                </c:pt>
                <c:pt idx="2216">
                  <c:v>34883</c:v>
                </c:pt>
                <c:pt idx="2217">
                  <c:v>34884</c:v>
                </c:pt>
                <c:pt idx="2218">
                  <c:v>34885</c:v>
                </c:pt>
                <c:pt idx="2219">
                  <c:v>34886</c:v>
                </c:pt>
                <c:pt idx="2220">
                  <c:v>34887</c:v>
                </c:pt>
                <c:pt idx="2221">
                  <c:v>34890</c:v>
                </c:pt>
                <c:pt idx="2222">
                  <c:v>34891</c:v>
                </c:pt>
                <c:pt idx="2223">
                  <c:v>34892</c:v>
                </c:pt>
                <c:pt idx="2224">
                  <c:v>34893</c:v>
                </c:pt>
                <c:pt idx="2225">
                  <c:v>34894</c:v>
                </c:pt>
                <c:pt idx="2226">
                  <c:v>34897</c:v>
                </c:pt>
                <c:pt idx="2227">
                  <c:v>34898</c:v>
                </c:pt>
                <c:pt idx="2228">
                  <c:v>34899</c:v>
                </c:pt>
                <c:pt idx="2229">
                  <c:v>34900</c:v>
                </c:pt>
                <c:pt idx="2230">
                  <c:v>34901</c:v>
                </c:pt>
                <c:pt idx="2231">
                  <c:v>34904</c:v>
                </c:pt>
                <c:pt idx="2232">
                  <c:v>34905</c:v>
                </c:pt>
                <c:pt idx="2233">
                  <c:v>34906</c:v>
                </c:pt>
                <c:pt idx="2234">
                  <c:v>34907</c:v>
                </c:pt>
                <c:pt idx="2235">
                  <c:v>34908</c:v>
                </c:pt>
                <c:pt idx="2236">
                  <c:v>34911</c:v>
                </c:pt>
                <c:pt idx="2237">
                  <c:v>34912</c:v>
                </c:pt>
                <c:pt idx="2238">
                  <c:v>34913</c:v>
                </c:pt>
                <c:pt idx="2239">
                  <c:v>34914</c:v>
                </c:pt>
                <c:pt idx="2240">
                  <c:v>34915</c:v>
                </c:pt>
                <c:pt idx="2241">
                  <c:v>34918</c:v>
                </c:pt>
                <c:pt idx="2242">
                  <c:v>34919</c:v>
                </c:pt>
                <c:pt idx="2243">
                  <c:v>34920</c:v>
                </c:pt>
                <c:pt idx="2244">
                  <c:v>34921</c:v>
                </c:pt>
                <c:pt idx="2245">
                  <c:v>34922</c:v>
                </c:pt>
                <c:pt idx="2246">
                  <c:v>34925</c:v>
                </c:pt>
                <c:pt idx="2247">
                  <c:v>34926</c:v>
                </c:pt>
                <c:pt idx="2248">
                  <c:v>34927</c:v>
                </c:pt>
                <c:pt idx="2249">
                  <c:v>34928</c:v>
                </c:pt>
                <c:pt idx="2250">
                  <c:v>34929</c:v>
                </c:pt>
                <c:pt idx="2251">
                  <c:v>34932</c:v>
                </c:pt>
                <c:pt idx="2252">
                  <c:v>34933</c:v>
                </c:pt>
                <c:pt idx="2253">
                  <c:v>34934</c:v>
                </c:pt>
                <c:pt idx="2254">
                  <c:v>34935</c:v>
                </c:pt>
                <c:pt idx="2255">
                  <c:v>34936</c:v>
                </c:pt>
                <c:pt idx="2256">
                  <c:v>34939</c:v>
                </c:pt>
                <c:pt idx="2257">
                  <c:v>34940</c:v>
                </c:pt>
                <c:pt idx="2258">
                  <c:v>34941</c:v>
                </c:pt>
                <c:pt idx="2259">
                  <c:v>34942</c:v>
                </c:pt>
                <c:pt idx="2260">
                  <c:v>34943</c:v>
                </c:pt>
                <c:pt idx="2261">
                  <c:v>34946</c:v>
                </c:pt>
                <c:pt idx="2262">
                  <c:v>34947</c:v>
                </c:pt>
                <c:pt idx="2263">
                  <c:v>34948</c:v>
                </c:pt>
                <c:pt idx="2264">
                  <c:v>34949</c:v>
                </c:pt>
                <c:pt idx="2265">
                  <c:v>34950</c:v>
                </c:pt>
                <c:pt idx="2266">
                  <c:v>34953</c:v>
                </c:pt>
                <c:pt idx="2267">
                  <c:v>34954</c:v>
                </c:pt>
                <c:pt idx="2268">
                  <c:v>34955</c:v>
                </c:pt>
                <c:pt idx="2269">
                  <c:v>34956</c:v>
                </c:pt>
                <c:pt idx="2270">
                  <c:v>34957</c:v>
                </c:pt>
                <c:pt idx="2271">
                  <c:v>34960</c:v>
                </c:pt>
                <c:pt idx="2272">
                  <c:v>34961</c:v>
                </c:pt>
                <c:pt idx="2273">
                  <c:v>34962</c:v>
                </c:pt>
                <c:pt idx="2274">
                  <c:v>34963</c:v>
                </c:pt>
                <c:pt idx="2275">
                  <c:v>34964</c:v>
                </c:pt>
                <c:pt idx="2276">
                  <c:v>34967</c:v>
                </c:pt>
                <c:pt idx="2277">
                  <c:v>34968</c:v>
                </c:pt>
                <c:pt idx="2278">
                  <c:v>34969</c:v>
                </c:pt>
                <c:pt idx="2279">
                  <c:v>34970</c:v>
                </c:pt>
                <c:pt idx="2280">
                  <c:v>34971</c:v>
                </c:pt>
                <c:pt idx="2281">
                  <c:v>34974</c:v>
                </c:pt>
                <c:pt idx="2282">
                  <c:v>34975</c:v>
                </c:pt>
                <c:pt idx="2283">
                  <c:v>34976</c:v>
                </c:pt>
                <c:pt idx="2284">
                  <c:v>34977</c:v>
                </c:pt>
                <c:pt idx="2285">
                  <c:v>34978</c:v>
                </c:pt>
                <c:pt idx="2286">
                  <c:v>34981</c:v>
                </c:pt>
                <c:pt idx="2287">
                  <c:v>34982</c:v>
                </c:pt>
                <c:pt idx="2288">
                  <c:v>34983</c:v>
                </c:pt>
                <c:pt idx="2289">
                  <c:v>34984</c:v>
                </c:pt>
                <c:pt idx="2290">
                  <c:v>34985</c:v>
                </c:pt>
                <c:pt idx="2291">
                  <c:v>34988</c:v>
                </c:pt>
                <c:pt idx="2292">
                  <c:v>34989</c:v>
                </c:pt>
                <c:pt idx="2293">
                  <c:v>34990</c:v>
                </c:pt>
                <c:pt idx="2294">
                  <c:v>34991</c:v>
                </c:pt>
                <c:pt idx="2295">
                  <c:v>34992</c:v>
                </c:pt>
                <c:pt idx="2296">
                  <c:v>34995</c:v>
                </c:pt>
                <c:pt idx="2297">
                  <c:v>34996</c:v>
                </c:pt>
                <c:pt idx="2298">
                  <c:v>34997</c:v>
                </c:pt>
                <c:pt idx="2299">
                  <c:v>34998</c:v>
                </c:pt>
                <c:pt idx="2300">
                  <c:v>34999</c:v>
                </c:pt>
                <c:pt idx="2301">
                  <c:v>35002</c:v>
                </c:pt>
                <c:pt idx="2302">
                  <c:v>35003</c:v>
                </c:pt>
                <c:pt idx="2303">
                  <c:v>35004</c:v>
                </c:pt>
                <c:pt idx="2304">
                  <c:v>35005</c:v>
                </c:pt>
                <c:pt idx="2305">
                  <c:v>35006</c:v>
                </c:pt>
                <c:pt idx="2306">
                  <c:v>35009</c:v>
                </c:pt>
                <c:pt idx="2307">
                  <c:v>35010</c:v>
                </c:pt>
                <c:pt idx="2308">
                  <c:v>35011</c:v>
                </c:pt>
                <c:pt idx="2309">
                  <c:v>35012</c:v>
                </c:pt>
                <c:pt idx="2310">
                  <c:v>35013</c:v>
                </c:pt>
                <c:pt idx="2311">
                  <c:v>35016</c:v>
                </c:pt>
                <c:pt idx="2312">
                  <c:v>35017</c:v>
                </c:pt>
                <c:pt idx="2313">
                  <c:v>35018</c:v>
                </c:pt>
                <c:pt idx="2314">
                  <c:v>35019</c:v>
                </c:pt>
                <c:pt idx="2315">
                  <c:v>35020</c:v>
                </c:pt>
                <c:pt idx="2316">
                  <c:v>35023</c:v>
                </c:pt>
                <c:pt idx="2317">
                  <c:v>35024</c:v>
                </c:pt>
                <c:pt idx="2318">
                  <c:v>35025</c:v>
                </c:pt>
                <c:pt idx="2319">
                  <c:v>35026</c:v>
                </c:pt>
                <c:pt idx="2320">
                  <c:v>35027</c:v>
                </c:pt>
                <c:pt idx="2321">
                  <c:v>35030</c:v>
                </c:pt>
                <c:pt idx="2322">
                  <c:v>35031</c:v>
                </c:pt>
                <c:pt idx="2323">
                  <c:v>35032</c:v>
                </c:pt>
                <c:pt idx="2324">
                  <c:v>35033</c:v>
                </c:pt>
                <c:pt idx="2325">
                  <c:v>35034</c:v>
                </c:pt>
                <c:pt idx="2326">
                  <c:v>35037</c:v>
                </c:pt>
                <c:pt idx="2327">
                  <c:v>35038</c:v>
                </c:pt>
                <c:pt idx="2328">
                  <c:v>35039</c:v>
                </c:pt>
                <c:pt idx="2329">
                  <c:v>35040</c:v>
                </c:pt>
                <c:pt idx="2330">
                  <c:v>35041</c:v>
                </c:pt>
                <c:pt idx="2331">
                  <c:v>35044</c:v>
                </c:pt>
                <c:pt idx="2332">
                  <c:v>35045</c:v>
                </c:pt>
                <c:pt idx="2333">
                  <c:v>35046</c:v>
                </c:pt>
                <c:pt idx="2334">
                  <c:v>35047</c:v>
                </c:pt>
                <c:pt idx="2335">
                  <c:v>35048</c:v>
                </c:pt>
                <c:pt idx="2336">
                  <c:v>35051</c:v>
                </c:pt>
                <c:pt idx="2337">
                  <c:v>35052</c:v>
                </c:pt>
                <c:pt idx="2338">
                  <c:v>35053</c:v>
                </c:pt>
                <c:pt idx="2339">
                  <c:v>35054</c:v>
                </c:pt>
                <c:pt idx="2340">
                  <c:v>35055</c:v>
                </c:pt>
                <c:pt idx="2341">
                  <c:v>35058</c:v>
                </c:pt>
                <c:pt idx="2342">
                  <c:v>35059</c:v>
                </c:pt>
                <c:pt idx="2343">
                  <c:v>35060</c:v>
                </c:pt>
                <c:pt idx="2344">
                  <c:v>35061</c:v>
                </c:pt>
                <c:pt idx="2345">
                  <c:v>35062</c:v>
                </c:pt>
                <c:pt idx="2346">
                  <c:v>35065</c:v>
                </c:pt>
                <c:pt idx="2347">
                  <c:v>35066</c:v>
                </c:pt>
                <c:pt idx="2348">
                  <c:v>35067</c:v>
                </c:pt>
                <c:pt idx="2349">
                  <c:v>35068</c:v>
                </c:pt>
                <c:pt idx="2350">
                  <c:v>35069</c:v>
                </c:pt>
                <c:pt idx="2351">
                  <c:v>35072</c:v>
                </c:pt>
                <c:pt idx="2352">
                  <c:v>35073</c:v>
                </c:pt>
                <c:pt idx="2353">
                  <c:v>35074</c:v>
                </c:pt>
                <c:pt idx="2354">
                  <c:v>35075</c:v>
                </c:pt>
                <c:pt idx="2355">
                  <c:v>35076</c:v>
                </c:pt>
                <c:pt idx="2356">
                  <c:v>35079</c:v>
                </c:pt>
                <c:pt idx="2357">
                  <c:v>35080</c:v>
                </c:pt>
                <c:pt idx="2358">
                  <c:v>35081</c:v>
                </c:pt>
                <c:pt idx="2359">
                  <c:v>35082</c:v>
                </c:pt>
                <c:pt idx="2360">
                  <c:v>35083</c:v>
                </c:pt>
                <c:pt idx="2361">
                  <c:v>35086</c:v>
                </c:pt>
                <c:pt idx="2362">
                  <c:v>35087</c:v>
                </c:pt>
                <c:pt idx="2363">
                  <c:v>35088</c:v>
                </c:pt>
                <c:pt idx="2364">
                  <c:v>35089</c:v>
                </c:pt>
                <c:pt idx="2365">
                  <c:v>35090</c:v>
                </c:pt>
                <c:pt idx="2366">
                  <c:v>35093</c:v>
                </c:pt>
                <c:pt idx="2367">
                  <c:v>35094</c:v>
                </c:pt>
                <c:pt idx="2368">
                  <c:v>35095</c:v>
                </c:pt>
                <c:pt idx="2369">
                  <c:v>35096</c:v>
                </c:pt>
                <c:pt idx="2370">
                  <c:v>35097</c:v>
                </c:pt>
                <c:pt idx="2371">
                  <c:v>35100</c:v>
                </c:pt>
                <c:pt idx="2372">
                  <c:v>35101</c:v>
                </c:pt>
                <c:pt idx="2373">
                  <c:v>35102</c:v>
                </c:pt>
                <c:pt idx="2374">
                  <c:v>35103</c:v>
                </c:pt>
                <c:pt idx="2375">
                  <c:v>35104</c:v>
                </c:pt>
                <c:pt idx="2376">
                  <c:v>35107</c:v>
                </c:pt>
                <c:pt idx="2377">
                  <c:v>35108</c:v>
                </c:pt>
                <c:pt idx="2378">
                  <c:v>35109</c:v>
                </c:pt>
                <c:pt idx="2379">
                  <c:v>35110</c:v>
                </c:pt>
                <c:pt idx="2380">
                  <c:v>35111</c:v>
                </c:pt>
                <c:pt idx="2381">
                  <c:v>35114</c:v>
                </c:pt>
                <c:pt idx="2382">
                  <c:v>35115</c:v>
                </c:pt>
                <c:pt idx="2383">
                  <c:v>35116</c:v>
                </c:pt>
                <c:pt idx="2384">
                  <c:v>35117</c:v>
                </c:pt>
                <c:pt idx="2385">
                  <c:v>35118</c:v>
                </c:pt>
                <c:pt idx="2386">
                  <c:v>35121</c:v>
                </c:pt>
                <c:pt idx="2387">
                  <c:v>35122</c:v>
                </c:pt>
                <c:pt idx="2388">
                  <c:v>35123</c:v>
                </c:pt>
                <c:pt idx="2389">
                  <c:v>35124</c:v>
                </c:pt>
                <c:pt idx="2390">
                  <c:v>35125</c:v>
                </c:pt>
                <c:pt idx="2391">
                  <c:v>35128</c:v>
                </c:pt>
                <c:pt idx="2392">
                  <c:v>35129</c:v>
                </c:pt>
                <c:pt idx="2393">
                  <c:v>35130</c:v>
                </c:pt>
                <c:pt idx="2394">
                  <c:v>35131</c:v>
                </c:pt>
                <c:pt idx="2395">
                  <c:v>35132</c:v>
                </c:pt>
                <c:pt idx="2396">
                  <c:v>35135</c:v>
                </c:pt>
                <c:pt idx="2397">
                  <c:v>35136</c:v>
                </c:pt>
                <c:pt idx="2398">
                  <c:v>35137</c:v>
                </c:pt>
                <c:pt idx="2399">
                  <c:v>35138</c:v>
                </c:pt>
                <c:pt idx="2400">
                  <c:v>35139</c:v>
                </c:pt>
                <c:pt idx="2401">
                  <c:v>35142</c:v>
                </c:pt>
                <c:pt idx="2402">
                  <c:v>35143</c:v>
                </c:pt>
                <c:pt idx="2403">
                  <c:v>35144</c:v>
                </c:pt>
                <c:pt idx="2404">
                  <c:v>35145</c:v>
                </c:pt>
                <c:pt idx="2405">
                  <c:v>35146</c:v>
                </c:pt>
                <c:pt idx="2406">
                  <c:v>35149</c:v>
                </c:pt>
                <c:pt idx="2407">
                  <c:v>35150</c:v>
                </c:pt>
                <c:pt idx="2408">
                  <c:v>35151</c:v>
                </c:pt>
                <c:pt idx="2409">
                  <c:v>35152</c:v>
                </c:pt>
                <c:pt idx="2410">
                  <c:v>35153</c:v>
                </c:pt>
                <c:pt idx="2411">
                  <c:v>35156</c:v>
                </c:pt>
                <c:pt idx="2412">
                  <c:v>35157</c:v>
                </c:pt>
                <c:pt idx="2413">
                  <c:v>35158</c:v>
                </c:pt>
                <c:pt idx="2414">
                  <c:v>35159</c:v>
                </c:pt>
                <c:pt idx="2415">
                  <c:v>35160</c:v>
                </c:pt>
                <c:pt idx="2416">
                  <c:v>35163</c:v>
                </c:pt>
                <c:pt idx="2417">
                  <c:v>35164</c:v>
                </c:pt>
                <c:pt idx="2418">
                  <c:v>35165</c:v>
                </c:pt>
                <c:pt idx="2419">
                  <c:v>35166</c:v>
                </c:pt>
                <c:pt idx="2420">
                  <c:v>35167</c:v>
                </c:pt>
                <c:pt idx="2421">
                  <c:v>35170</c:v>
                </c:pt>
                <c:pt idx="2422">
                  <c:v>35171</c:v>
                </c:pt>
                <c:pt idx="2423">
                  <c:v>35172</c:v>
                </c:pt>
                <c:pt idx="2424">
                  <c:v>35173</c:v>
                </c:pt>
                <c:pt idx="2425">
                  <c:v>35174</c:v>
                </c:pt>
                <c:pt idx="2426">
                  <c:v>35177</c:v>
                </c:pt>
                <c:pt idx="2427">
                  <c:v>35178</c:v>
                </c:pt>
                <c:pt idx="2428">
                  <c:v>35179</c:v>
                </c:pt>
                <c:pt idx="2429">
                  <c:v>35180</c:v>
                </c:pt>
                <c:pt idx="2430">
                  <c:v>35181</c:v>
                </c:pt>
                <c:pt idx="2431">
                  <c:v>35184</c:v>
                </c:pt>
                <c:pt idx="2432">
                  <c:v>35185</c:v>
                </c:pt>
                <c:pt idx="2433">
                  <c:v>35186</c:v>
                </c:pt>
                <c:pt idx="2434">
                  <c:v>35187</c:v>
                </c:pt>
                <c:pt idx="2435">
                  <c:v>35188</c:v>
                </c:pt>
                <c:pt idx="2436">
                  <c:v>35191</c:v>
                </c:pt>
                <c:pt idx="2437">
                  <c:v>35192</c:v>
                </c:pt>
                <c:pt idx="2438">
                  <c:v>35193</c:v>
                </c:pt>
                <c:pt idx="2439">
                  <c:v>35194</c:v>
                </c:pt>
                <c:pt idx="2440">
                  <c:v>35195</c:v>
                </c:pt>
                <c:pt idx="2441">
                  <c:v>35198</c:v>
                </c:pt>
                <c:pt idx="2442">
                  <c:v>35199</c:v>
                </c:pt>
                <c:pt idx="2443">
                  <c:v>35200</c:v>
                </c:pt>
                <c:pt idx="2444">
                  <c:v>35201</c:v>
                </c:pt>
                <c:pt idx="2445">
                  <c:v>35202</c:v>
                </c:pt>
                <c:pt idx="2446">
                  <c:v>35205</c:v>
                </c:pt>
                <c:pt idx="2447">
                  <c:v>35206</c:v>
                </c:pt>
                <c:pt idx="2448">
                  <c:v>35207</c:v>
                </c:pt>
                <c:pt idx="2449">
                  <c:v>35208</c:v>
                </c:pt>
                <c:pt idx="2450">
                  <c:v>35209</c:v>
                </c:pt>
                <c:pt idx="2451">
                  <c:v>35212</c:v>
                </c:pt>
                <c:pt idx="2452">
                  <c:v>35213</c:v>
                </c:pt>
                <c:pt idx="2453">
                  <c:v>35214</c:v>
                </c:pt>
                <c:pt idx="2454">
                  <c:v>35215</c:v>
                </c:pt>
                <c:pt idx="2455">
                  <c:v>35216</c:v>
                </c:pt>
                <c:pt idx="2456">
                  <c:v>35219</c:v>
                </c:pt>
                <c:pt idx="2457">
                  <c:v>35220</c:v>
                </c:pt>
                <c:pt idx="2458">
                  <c:v>35221</c:v>
                </c:pt>
                <c:pt idx="2459">
                  <c:v>35222</c:v>
                </c:pt>
                <c:pt idx="2460">
                  <c:v>35223</c:v>
                </c:pt>
                <c:pt idx="2461">
                  <c:v>35226</c:v>
                </c:pt>
                <c:pt idx="2462">
                  <c:v>35227</c:v>
                </c:pt>
                <c:pt idx="2463">
                  <c:v>35228</c:v>
                </c:pt>
                <c:pt idx="2464">
                  <c:v>35229</c:v>
                </c:pt>
                <c:pt idx="2465">
                  <c:v>35230</c:v>
                </c:pt>
                <c:pt idx="2466">
                  <c:v>35233</c:v>
                </c:pt>
                <c:pt idx="2467">
                  <c:v>35234</c:v>
                </c:pt>
                <c:pt idx="2468">
                  <c:v>35235</c:v>
                </c:pt>
                <c:pt idx="2469">
                  <c:v>35236</c:v>
                </c:pt>
                <c:pt idx="2470">
                  <c:v>35237</c:v>
                </c:pt>
                <c:pt idx="2471">
                  <c:v>35240</c:v>
                </c:pt>
                <c:pt idx="2472">
                  <c:v>35241</c:v>
                </c:pt>
                <c:pt idx="2473">
                  <c:v>35242</c:v>
                </c:pt>
                <c:pt idx="2474">
                  <c:v>35243</c:v>
                </c:pt>
                <c:pt idx="2475">
                  <c:v>35244</c:v>
                </c:pt>
                <c:pt idx="2476">
                  <c:v>35247</c:v>
                </c:pt>
                <c:pt idx="2477">
                  <c:v>35248</c:v>
                </c:pt>
                <c:pt idx="2478">
                  <c:v>35249</c:v>
                </c:pt>
                <c:pt idx="2479">
                  <c:v>35250</c:v>
                </c:pt>
                <c:pt idx="2480">
                  <c:v>35251</c:v>
                </c:pt>
                <c:pt idx="2481">
                  <c:v>35254</c:v>
                </c:pt>
                <c:pt idx="2482">
                  <c:v>35255</c:v>
                </c:pt>
                <c:pt idx="2483">
                  <c:v>35256</c:v>
                </c:pt>
                <c:pt idx="2484">
                  <c:v>35257</c:v>
                </c:pt>
                <c:pt idx="2485">
                  <c:v>35258</c:v>
                </c:pt>
                <c:pt idx="2486">
                  <c:v>35261</c:v>
                </c:pt>
                <c:pt idx="2487">
                  <c:v>35262</c:v>
                </c:pt>
                <c:pt idx="2488">
                  <c:v>35263</c:v>
                </c:pt>
                <c:pt idx="2489">
                  <c:v>35264</c:v>
                </c:pt>
                <c:pt idx="2490">
                  <c:v>35265</c:v>
                </c:pt>
                <c:pt idx="2491">
                  <c:v>35268</c:v>
                </c:pt>
                <c:pt idx="2492">
                  <c:v>35269</c:v>
                </c:pt>
                <c:pt idx="2493">
                  <c:v>35270</c:v>
                </c:pt>
                <c:pt idx="2494">
                  <c:v>35271</c:v>
                </c:pt>
                <c:pt idx="2495">
                  <c:v>35272</c:v>
                </c:pt>
                <c:pt idx="2496">
                  <c:v>35275</c:v>
                </c:pt>
                <c:pt idx="2497">
                  <c:v>35276</c:v>
                </c:pt>
                <c:pt idx="2498">
                  <c:v>35277</c:v>
                </c:pt>
                <c:pt idx="2499">
                  <c:v>35278</c:v>
                </c:pt>
                <c:pt idx="2500">
                  <c:v>35279</c:v>
                </c:pt>
                <c:pt idx="2501">
                  <c:v>35282</c:v>
                </c:pt>
                <c:pt idx="2502">
                  <c:v>35283</c:v>
                </c:pt>
                <c:pt idx="2503">
                  <c:v>35284</c:v>
                </c:pt>
                <c:pt idx="2504">
                  <c:v>35285</c:v>
                </c:pt>
                <c:pt idx="2505">
                  <c:v>35286</c:v>
                </c:pt>
                <c:pt idx="2506">
                  <c:v>35289</c:v>
                </c:pt>
                <c:pt idx="2507">
                  <c:v>35290</c:v>
                </c:pt>
                <c:pt idx="2508">
                  <c:v>35291</c:v>
                </c:pt>
                <c:pt idx="2509">
                  <c:v>35292</c:v>
                </c:pt>
                <c:pt idx="2510">
                  <c:v>35293</c:v>
                </c:pt>
                <c:pt idx="2511">
                  <c:v>35296</c:v>
                </c:pt>
                <c:pt idx="2512">
                  <c:v>35297</c:v>
                </c:pt>
                <c:pt idx="2513">
                  <c:v>35298</c:v>
                </c:pt>
                <c:pt idx="2514">
                  <c:v>35299</c:v>
                </c:pt>
                <c:pt idx="2515">
                  <c:v>35300</c:v>
                </c:pt>
                <c:pt idx="2516">
                  <c:v>35303</c:v>
                </c:pt>
                <c:pt idx="2517">
                  <c:v>35304</c:v>
                </c:pt>
                <c:pt idx="2518">
                  <c:v>35305</c:v>
                </c:pt>
                <c:pt idx="2519">
                  <c:v>35306</c:v>
                </c:pt>
                <c:pt idx="2520">
                  <c:v>35307</c:v>
                </c:pt>
                <c:pt idx="2521">
                  <c:v>35310</c:v>
                </c:pt>
                <c:pt idx="2522">
                  <c:v>35311</c:v>
                </c:pt>
                <c:pt idx="2523">
                  <c:v>35312</c:v>
                </c:pt>
                <c:pt idx="2524">
                  <c:v>35313</c:v>
                </c:pt>
                <c:pt idx="2525">
                  <c:v>35314</c:v>
                </c:pt>
                <c:pt idx="2526">
                  <c:v>35317</c:v>
                </c:pt>
                <c:pt idx="2527">
                  <c:v>35318</c:v>
                </c:pt>
                <c:pt idx="2528">
                  <c:v>35319</c:v>
                </c:pt>
                <c:pt idx="2529">
                  <c:v>35320</c:v>
                </c:pt>
                <c:pt idx="2530">
                  <c:v>35321</c:v>
                </c:pt>
                <c:pt idx="2531">
                  <c:v>35324</c:v>
                </c:pt>
                <c:pt idx="2532">
                  <c:v>35325</c:v>
                </c:pt>
                <c:pt idx="2533">
                  <c:v>35326</c:v>
                </c:pt>
                <c:pt idx="2534">
                  <c:v>35327</c:v>
                </c:pt>
                <c:pt idx="2535">
                  <c:v>35328</c:v>
                </c:pt>
                <c:pt idx="2536">
                  <c:v>35331</c:v>
                </c:pt>
                <c:pt idx="2537">
                  <c:v>35332</c:v>
                </c:pt>
                <c:pt idx="2538">
                  <c:v>35333</c:v>
                </c:pt>
                <c:pt idx="2539">
                  <c:v>35334</c:v>
                </c:pt>
                <c:pt idx="2540">
                  <c:v>35335</c:v>
                </c:pt>
                <c:pt idx="2541">
                  <c:v>35338</c:v>
                </c:pt>
                <c:pt idx="2542">
                  <c:v>35339</c:v>
                </c:pt>
                <c:pt idx="2543">
                  <c:v>35340</c:v>
                </c:pt>
                <c:pt idx="2544">
                  <c:v>35341</c:v>
                </c:pt>
                <c:pt idx="2545">
                  <c:v>35342</c:v>
                </c:pt>
                <c:pt idx="2546">
                  <c:v>35345</c:v>
                </c:pt>
                <c:pt idx="2547">
                  <c:v>35346</c:v>
                </c:pt>
                <c:pt idx="2548">
                  <c:v>35347</c:v>
                </c:pt>
                <c:pt idx="2549">
                  <c:v>35348</c:v>
                </c:pt>
                <c:pt idx="2550">
                  <c:v>35349</c:v>
                </c:pt>
                <c:pt idx="2551">
                  <c:v>35352</c:v>
                </c:pt>
                <c:pt idx="2552">
                  <c:v>35353</c:v>
                </c:pt>
                <c:pt idx="2553">
                  <c:v>35354</c:v>
                </c:pt>
                <c:pt idx="2554">
                  <c:v>35355</c:v>
                </c:pt>
                <c:pt idx="2555">
                  <c:v>35356</c:v>
                </c:pt>
                <c:pt idx="2556">
                  <c:v>35359</c:v>
                </c:pt>
                <c:pt idx="2557">
                  <c:v>35360</c:v>
                </c:pt>
                <c:pt idx="2558">
                  <c:v>35361</c:v>
                </c:pt>
                <c:pt idx="2559">
                  <c:v>35362</c:v>
                </c:pt>
                <c:pt idx="2560">
                  <c:v>35363</c:v>
                </c:pt>
                <c:pt idx="2561">
                  <c:v>35366</c:v>
                </c:pt>
                <c:pt idx="2562">
                  <c:v>35367</c:v>
                </c:pt>
                <c:pt idx="2563">
                  <c:v>35368</c:v>
                </c:pt>
                <c:pt idx="2564">
                  <c:v>35369</c:v>
                </c:pt>
                <c:pt idx="2565">
                  <c:v>35370</c:v>
                </c:pt>
                <c:pt idx="2566">
                  <c:v>35373</c:v>
                </c:pt>
                <c:pt idx="2567">
                  <c:v>35374</c:v>
                </c:pt>
                <c:pt idx="2568">
                  <c:v>35375</c:v>
                </c:pt>
                <c:pt idx="2569">
                  <c:v>35376</c:v>
                </c:pt>
                <c:pt idx="2570">
                  <c:v>35377</c:v>
                </c:pt>
                <c:pt idx="2571">
                  <c:v>35380</c:v>
                </c:pt>
                <c:pt idx="2572">
                  <c:v>35381</c:v>
                </c:pt>
                <c:pt idx="2573">
                  <c:v>35382</c:v>
                </c:pt>
                <c:pt idx="2574">
                  <c:v>35383</c:v>
                </c:pt>
                <c:pt idx="2575">
                  <c:v>35384</c:v>
                </c:pt>
                <c:pt idx="2576">
                  <c:v>35387</c:v>
                </c:pt>
                <c:pt idx="2577">
                  <c:v>35388</c:v>
                </c:pt>
                <c:pt idx="2578">
                  <c:v>35389</c:v>
                </c:pt>
                <c:pt idx="2579">
                  <c:v>35390</c:v>
                </c:pt>
                <c:pt idx="2580">
                  <c:v>35391</c:v>
                </c:pt>
                <c:pt idx="2581">
                  <c:v>35394</c:v>
                </c:pt>
                <c:pt idx="2582">
                  <c:v>35395</c:v>
                </c:pt>
                <c:pt idx="2583">
                  <c:v>35396</c:v>
                </c:pt>
                <c:pt idx="2584">
                  <c:v>35397</c:v>
                </c:pt>
                <c:pt idx="2585">
                  <c:v>35398</c:v>
                </c:pt>
                <c:pt idx="2586">
                  <c:v>35401</c:v>
                </c:pt>
                <c:pt idx="2587">
                  <c:v>35402</c:v>
                </c:pt>
                <c:pt idx="2588">
                  <c:v>35403</c:v>
                </c:pt>
                <c:pt idx="2589">
                  <c:v>35404</c:v>
                </c:pt>
                <c:pt idx="2590">
                  <c:v>35405</c:v>
                </c:pt>
                <c:pt idx="2591">
                  <c:v>35408</c:v>
                </c:pt>
                <c:pt idx="2592">
                  <c:v>35409</c:v>
                </c:pt>
                <c:pt idx="2593">
                  <c:v>35410</c:v>
                </c:pt>
                <c:pt idx="2594">
                  <c:v>35411</c:v>
                </c:pt>
                <c:pt idx="2595">
                  <c:v>35412</c:v>
                </c:pt>
                <c:pt idx="2596">
                  <c:v>35415</c:v>
                </c:pt>
                <c:pt idx="2597">
                  <c:v>35416</c:v>
                </c:pt>
                <c:pt idx="2598">
                  <c:v>35417</c:v>
                </c:pt>
                <c:pt idx="2599">
                  <c:v>35418</c:v>
                </c:pt>
                <c:pt idx="2600">
                  <c:v>35419</c:v>
                </c:pt>
                <c:pt idx="2601">
                  <c:v>35422</c:v>
                </c:pt>
                <c:pt idx="2602">
                  <c:v>35423</c:v>
                </c:pt>
                <c:pt idx="2603">
                  <c:v>35424</c:v>
                </c:pt>
                <c:pt idx="2604">
                  <c:v>35425</c:v>
                </c:pt>
                <c:pt idx="2605">
                  <c:v>35426</c:v>
                </c:pt>
                <c:pt idx="2606">
                  <c:v>35429</c:v>
                </c:pt>
                <c:pt idx="2607">
                  <c:v>35430</c:v>
                </c:pt>
                <c:pt idx="2608">
                  <c:v>35431</c:v>
                </c:pt>
                <c:pt idx="2609">
                  <c:v>35432</c:v>
                </c:pt>
                <c:pt idx="2610">
                  <c:v>35433</c:v>
                </c:pt>
                <c:pt idx="2611">
                  <c:v>35436</c:v>
                </c:pt>
                <c:pt idx="2612">
                  <c:v>35437</c:v>
                </c:pt>
                <c:pt idx="2613">
                  <c:v>35438</c:v>
                </c:pt>
                <c:pt idx="2614">
                  <c:v>35439</c:v>
                </c:pt>
                <c:pt idx="2615">
                  <c:v>35440</c:v>
                </c:pt>
                <c:pt idx="2616">
                  <c:v>35443</c:v>
                </c:pt>
                <c:pt idx="2617">
                  <c:v>35444</c:v>
                </c:pt>
                <c:pt idx="2618">
                  <c:v>35445</c:v>
                </c:pt>
                <c:pt idx="2619">
                  <c:v>35446</c:v>
                </c:pt>
                <c:pt idx="2620">
                  <c:v>35447</c:v>
                </c:pt>
                <c:pt idx="2621">
                  <c:v>35450</c:v>
                </c:pt>
                <c:pt idx="2622">
                  <c:v>35451</c:v>
                </c:pt>
                <c:pt idx="2623">
                  <c:v>35452</c:v>
                </c:pt>
                <c:pt idx="2624">
                  <c:v>35453</c:v>
                </c:pt>
                <c:pt idx="2625">
                  <c:v>35454</c:v>
                </c:pt>
                <c:pt idx="2626">
                  <c:v>35457</c:v>
                </c:pt>
                <c:pt idx="2627">
                  <c:v>35458</c:v>
                </c:pt>
                <c:pt idx="2628">
                  <c:v>35459</c:v>
                </c:pt>
                <c:pt idx="2629">
                  <c:v>35460</c:v>
                </c:pt>
                <c:pt idx="2630">
                  <c:v>35461</c:v>
                </c:pt>
                <c:pt idx="2631">
                  <c:v>35464</c:v>
                </c:pt>
                <c:pt idx="2632">
                  <c:v>35465</c:v>
                </c:pt>
                <c:pt idx="2633">
                  <c:v>35466</c:v>
                </c:pt>
                <c:pt idx="2634">
                  <c:v>35467</c:v>
                </c:pt>
                <c:pt idx="2635">
                  <c:v>35468</c:v>
                </c:pt>
                <c:pt idx="2636">
                  <c:v>35471</c:v>
                </c:pt>
                <c:pt idx="2637">
                  <c:v>35472</c:v>
                </c:pt>
                <c:pt idx="2638">
                  <c:v>35473</c:v>
                </c:pt>
                <c:pt idx="2639">
                  <c:v>35474</c:v>
                </c:pt>
                <c:pt idx="2640">
                  <c:v>35475</c:v>
                </c:pt>
                <c:pt idx="2641">
                  <c:v>35478</c:v>
                </c:pt>
                <c:pt idx="2642">
                  <c:v>35479</c:v>
                </c:pt>
                <c:pt idx="2643">
                  <c:v>35480</c:v>
                </c:pt>
                <c:pt idx="2644">
                  <c:v>35481</c:v>
                </c:pt>
                <c:pt idx="2645">
                  <c:v>35482</c:v>
                </c:pt>
                <c:pt idx="2646">
                  <c:v>35485</c:v>
                </c:pt>
                <c:pt idx="2647">
                  <c:v>35486</c:v>
                </c:pt>
                <c:pt idx="2648">
                  <c:v>35487</c:v>
                </c:pt>
                <c:pt idx="2649">
                  <c:v>35488</c:v>
                </c:pt>
                <c:pt idx="2650">
                  <c:v>35489</c:v>
                </c:pt>
                <c:pt idx="2651">
                  <c:v>35492</c:v>
                </c:pt>
                <c:pt idx="2652">
                  <c:v>35493</c:v>
                </c:pt>
                <c:pt idx="2653">
                  <c:v>35494</c:v>
                </c:pt>
                <c:pt idx="2654">
                  <c:v>35495</c:v>
                </c:pt>
                <c:pt idx="2655">
                  <c:v>35496</c:v>
                </c:pt>
                <c:pt idx="2656">
                  <c:v>35499</c:v>
                </c:pt>
                <c:pt idx="2657">
                  <c:v>35500</c:v>
                </c:pt>
                <c:pt idx="2658">
                  <c:v>35501</c:v>
                </c:pt>
                <c:pt idx="2659">
                  <c:v>35502</c:v>
                </c:pt>
                <c:pt idx="2660">
                  <c:v>35503</c:v>
                </c:pt>
                <c:pt idx="2661">
                  <c:v>35506</c:v>
                </c:pt>
                <c:pt idx="2662">
                  <c:v>35507</c:v>
                </c:pt>
                <c:pt idx="2663">
                  <c:v>35508</c:v>
                </c:pt>
                <c:pt idx="2664">
                  <c:v>35509</c:v>
                </c:pt>
                <c:pt idx="2665">
                  <c:v>35510</c:v>
                </c:pt>
                <c:pt idx="2666">
                  <c:v>35513</c:v>
                </c:pt>
                <c:pt idx="2667">
                  <c:v>35514</c:v>
                </c:pt>
                <c:pt idx="2668">
                  <c:v>35515</c:v>
                </c:pt>
                <c:pt idx="2669">
                  <c:v>35516</c:v>
                </c:pt>
                <c:pt idx="2670">
                  <c:v>35517</c:v>
                </c:pt>
                <c:pt idx="2671">
                  <c:v>35520</c:v>
                </c:pt>
                <c:pt idx="2672">
                  <c:v>35521</c:v>
                </c:pt>
                <c:pt idx="2673">
                  <c:v>35522</c:v>
                </c:pt>
                <c:pt idx="2674">
                  <c:v>35523</c:v>
                </c:pt>
                <c:pt idx="2675">
                  <c:v>35524</c:v>
                </c:pt>
                <c:pt idx="2676">
                  <c:v>35527</c:v>
                </c:pt>
                <c:pt idx="2677">
                  <c:v>35528</c:v>
                </c:pt>
                <c:pt idx="2678">
                  <c:v>35529</c:v>
                </c:pt>
                <c:pt idx="2679">
                  <c:v>35530</c:v>
                </c:pt>
                <c:pt idx="2680">
                  <c:v>35531</c:v>
                </c:pt>
                <c:pt idx="2681">
                  <c:v>35534</c:v>
                </c:pt>
                <c:pt idx="2682">
                  <c:v>35535</c:v>
                </c:pt>
                <c:pt idx="2683">
                  <c:v>35536</c:v>
                </c:pt>
                <c:pt idx="2684">
                  <c:v>35537</c:v>
                </c:pt>
                <c:pt idx="2685">
                  <c:v>35538</c:v>
                </c:pt>
                <c:pt idx="2686">
                  <c:v>35541</c:v>
                </c:pt>
                <c:pt idx="2687">
                  <c:v>35542</c:v>
                </c:pt>
                <c:pt idx="2688">
                  <c:v>35543</c:v>
                </c:pt>
                <c:pt idx="2689">
                  <c:v>35544</c:v>
                </c:pt>
                <c:pt idx="2690">
                  <c:v>35545</c:v>
                </c:pt>
                <c:pt idx="2691">
                  <c:v>35548</c:v>
                </c:pt>
                <c:pt idx="2692">
                  <c:v>35549</c:v>
                </c:pt>
                <c:pt idx="2693">
                  <c:v>35550</c:v>
                </c:pt>
                <c:pt idx="2694">
                  <c:v>35551</c:v>
                </c:pt>
                <c:pt idx="2695">
                  <c:v>35552</c:v>
                </c:pt>
                <c:pt idx="2696">
                  <c:v>35555</c:v>
                </c:pt>
                <c:pt idx="2697">
                  <c:v>35556</c:v>
                </c:pt>
                <c:pt idx="2698">
                  <c:v>35557</c:v>
                </c:pt>
                <c:pt idx="2699">
                  <c:v>35558</c:v>
                </c:pt>
                <c:pt idx="2700">
                  <c:v>35559</c:v>
                </c:pt>
                <c:pt idx="2701">
                  <c:v>35562</c:v>
                </c:pt>
                <c:pt idx="2702">
                  <c:v>35563</c:v>
                </c:pt>
                <c:pt idx="2703">
                  <c:v>35564</c:v>
                </c:pt>
                <c:pt idx="2704">
                  <c:v>35565</c:v>
                </c:pt>
                <c:pt idx="2705">
                  <c:v>35566</c:v>
                </c:pt>
                <c:pt idx="2706">
                  <c:v>35569</c:v>
                </c:pt>
                <c:pt idx="2707">
                  <c:v>35570</c:v>
                </c:pt>
                <c:pt idx="2708">
                  <c:v>35571</c:v>
                </c:pt>
                <c:pt idx="2709">
                  <c:v>35572</c:v>
                </c:pt>
                <c:pt idx="2710">
                  <c:v>35573</c:v>
                </c:pt>
                <c:pt idx="2711">
                  <c:v>35576</c:v>
                </c:pt>
                <c:pt idx="2712">
                  <c:v>35577</c:v>
                </c:pt>
                <c:pt idx="2713">
                  <c:v>35578</c:v>
                </c:pt>
                <c:pt idx="2714">
                  <c:v>35579</c:v>
                </c:pt>
                <c:pt idx="2715">
                  <c:v>35580</c:v>
                </c:pt>
                <c:pt idx="2716">
                  <c:v>35583</c:v>
                </c:pt>
                <c:pt idx="2717">
                  <c:v>35584</c:v>
                </c:pt>
                <c:pt idx="2718">
                  <c:v>35585</c:v>
                </c:pt>
                <c:pt idx="2719">
                  <c:v>35586</c:v>
                </c:pt>
                <c:pt idx="2720">
                  <c:v>35587</c:v>
                </c:pt>
                <c:pt idx="2721">
                  <c:v>35590</c:v>
                </c:pt>
                <c:pt idx="2722">
                  <c:v>35591</c:v>
                </c:pt>
                <c:pt idx="2723">
                  <c:v>35592</c:v>
                </c:pt>
                <c:pt idx="2724">
                  <c:v>35593</c:v>
                </c:pt>
                <c:pt idx="2725">
                  <c:v>35594</c:v>
                </c:pt>
                <c:pt idx="2726">
                  <c:v>35597</c:v>
                </c:pt>
                <c:pt idx="2727">
                  <c:v>35598</c:v>
                </c:pt>
                <c:pt idx="2728">
                  <c:v>35599</c:v>
                </c:pt>
                <c:pt idx="2729">
                  <c:v>35600</c:v>
                </c:pt>
                <c:pt idx="2730">
                  <c:v>35601</c:v>
                </c:pt>
                <c:pt idx="2731">
                  <c:v>35604</c:v>
                </c:pt>
                <c:pt idx="2732">
                  <c:v>35605</c:v>
                </c:pt>
                <c:pt idx="2733">
                  <c:v>35606</c:v>
                </c:pt>
                <c:pt idx="2734">
                  <c:v>35607</c:v>
                </c:pt>
                <c:pt idx="2735">
                  <c:v>35608</c:v>
                </c:pt>
                <c:pt idx="2736">
                  <c:v>35611</c:v>
                </c:pt>
                <c:pt idx="2737">
                  <c:v>35612</c:v>
                </c:pt>
                <c:pt idx="2738">
                  <c:v>35613</c:v>
                </c:pt>
                <c:pt idx="2739">
                  <c:v>35614</c:v>
                </c:pt>
                <c:pt idx="2740">
                  <c:v>35615</c:v>
                </c:pt>
                <c:pt idx="2741">
                  <c:v>35618</c:v>
                </c:pt>
                <c:pt idx="2742">
                  <c:v>35619</c:v>
                </c:pt>
                <c:pt idx="2743">
                  <c:v>35620</c:v>
                </c:pt>
                <c:pt idx="2744">
                  <c:v>35621</c:v>
                </c:pt>
                <c:pt idx="2745">
                  <c:v>35622</c:v>
                </c:pt>
                <c:pt idx="2746">
                  <c:v>35625</c:v>
                </c:pt>
                <c:pt idx="2747">
                  <c:v>35626</c:v>
                </c:pt>
                <c:pt idx="2748">
                  <c:v>35627</c:v>
                </c:pt>
                <c:pt idx="2749">
                  <c:v>35628</c:v>
                </c:pt>
                <c:pt idx="2750">
                  <c:v>35629</c:v>
                </c:pt>
                <c:pt idx="2751">
                  <c:v>35632</c:v>
                </c:pt>
                <c:pt idx="2752">
                  <c:v>35633</c:v>
                </c:pt>
                <c:pt idx="2753">
                  <c:v>35634</c:v>
                </c:pt>
                <c:pt idx="2754">
                  <c:v>35635</c:v>
                </c:pt>
                <c:pt idx="2755">
                  <c:v>35636</c:v>
                </c:pt>
                <c:pt idx="2756">
                  <c:v>35639</c:v>
                </c:pt>
                <c:pt idx="2757">
                  <c:v>35640</c:v>
                </c:pt>
                <c:pt idx="2758">
                  <c:v>35641</c:v>
                </c:pt>
                <c:pt idx="2759">
                  <c:v>35642</c:v>
                </c:pt>
                <c:pt idx="2760">
                  <c:v>35643</c:v>
                </c:pt>
                <c:pt idx="2761">
                  <c:v>35646</c:v>
                </c:pt>
                <c:pt idx="2762">
                  <c:v>35647</c:v>
                </c:pt>
                <c:pt idx="2763">
                  <c:v>35648</c:v>
                </c:pt>
                <c:pt idx="2764">
                  <c:v>35649</c:v>
                </c:pt>
                <c:pt idx="2765">
                  <c:v>35650</c:v>
                </c:pt>
                <c:pt idx="2766">
                  <c:v>35653</c:v>
                </c:pt>
                <c:pt idx="2767">
                  <c:v>35654</c:v>
                </c:pt>
                <c:pt idx="2768">
                  <c:v>35655</c:v>
                </c:pt>
                <c:pt idx="2769">
                  <c:v>35656</c:v>
                </c:pt>
                <c:pt idx="2770">
                  <c:v>35657</c:v>
                </c:pt>
                <c:pt idx="2771">
                  <c:v>35660</c:v>
                </c:pt>
                <c:pt idx="2772">
                  <c:v>35661</c:v>
                </c:pt>
                <c:pt idx="2773">
                  <c:v>35662</c:v>
                </c:pt>
                <c:pt idx="2774">
                  <c:v>35663</c:v>
                </c:pt>
                <c:pt idx="2775">
                  <c:v>35664</c:v>
                </c:pt>
                <c:pt idx="2776">
                  <c:v>35667</c:v>
                </c:pt>
                <c:pt idx="2777">
                  <c:v>35668</c:v>
                </c:pt>
                <c:pt idx="2778">
                  <c:v>35669</c:v>
                </c:pt>
                <c:pt idx="2779">
                  <c:v>35670</c:v>
                </c:pt>
                <c:pt idx="2780">
                  <c:v>35671</c:v>
                </c:pt>
                <c:pt idx="2781">
                  <c:v>35674</c:v>
                </c:pt>
                <c:pt idx="2782">
                  <c:v>35675</c:v>
                </c:pt>
                <c:pt idx="2783">
                  <c:v>35676</c:v>
                </c:pt>
                <c:pt idx="2784">
                  <c:v>35677</c:v>
                </c:pt>
                <c:pt idx="2785">
                  <c:v>35678</c:v>
                </c:pt>
                <c:pt idx="2786">
                  <c:v>35681</c:v>
                </c:pt>
                <c:pt idx="2787">
                  <c:v>35682</c:v>
                </c:pt>
                <c:pt idx="2788">
                  <c:v>35683</c:v>
                </c:pt>
                <c:pt idx="2789">
                  <c:v>35684</c:v>
                </c:pt>
                <c:pt idx="2790">
                  <c:v>35685</c:v>
                </c:pt>
                <c:pt idx="2791">
                  <c:v>35688</c:v>
                </c:pt>
                <c:pt idx="2792">
                  <c:v>35689</c:v>
                </c:pt>
                <c:pt idx="2793">
                  <c:v>35690</c:v>
                </c:pt>
                <c:pt idx="2794">
                  <c:v>35691</c:v>
                </c:pt>
                <c:pt idx="2795">
                  <c:v>35692</c:v>
                </c:pt>
                <c:pt idx="2796">
                  <c:v>35695</c:v>
                </c:pt>
                <c:pt idx="2797">
                  <c:v>35696</c:v>
                </c:pt>
                <c:pt idx="2798">
                  <c:v>35697</c:v>
                </c:pt>
                <c:pt idx="2799">
                  <c:v>35698</c:v>
                </c:pt>
                <c:pt idx="2800">
                  <c:v>35699</c:v>
                </c:pt>
                <c:pt idx="2801">
                  <c:v>35702</c:v>
                </c:pt>
                <c:pt idx="2802">
                  <c:v>35703</c:v>
                </c:pt>
                <c:pt idx="2803">
                  <c:v>35704</c:v>
                </c:pt>
                <c:pt idx="2804">
                  <c:v>35705</c:v>
                </c:pt>
                <c:pt idx="2805">
                  <c:v>35706</c:v>
                </c:pt>
                <c:pt idx="2806">
                  <c:v>35709</c:v>
                </c:pt>
                <c:pt idx="2807">
                  <c:v>35710</c:v>
                </c:pt>
                <c:pt idx="2808">
                  <c:v>35711</c:v>
                </c:pt>
                <c:pt idx="2809">
                  <c:v>35712</c:v>
                </c:pt>
                <c:pt idx="2810">
                  <c:v>35713</c:v>
                </c:pt>
                <c:pt idx="2811">
                  <c:v>35716</c:v>
                </c:pt>
                <c:pt idx="2812">
                  <c:v>35717</c:v>
                </c:pt>
                <c:pt idx="2813">
                  <c:v>35718</c:v>
                </c:pt>
                <c:pt idx="2814">
                  <c:v>35719</c:v>
                </c:pt>
                <c:pt idx="2815">
                  <c:v>35720</c:v>
                </c:pt>
                <c:pt idx="2816">
                  <c:v>35723</c:v>
                </c:pt>
                <c:pt idx="2817">
                  <c:v>35724</c:v>
                </c:pt>
                <c:pt idx="2818">
                  <c:v>35725</c:v>
                </c:pt>
                <c:pt idx="2819">
                  <c:v>35726</c:v>
                </c:pt>
                <c:pt idx="2820">
                  <c:v>35727</c:v>
                </c:pt>
                <c:pt idx="2821">
                  <c:v>35730</c:v>
                </c:pt>
                <c:pt idx="2822">
                  <c:v>35731</c:v>
                </c:pt>
                <c:pt idx="2823">
                  <c:v>35732</c:v>
                </c:pt>
                <c:pt idx="2824">
                  <c:v>35733</c:v>
                </c:pt>
                <c:pt idx="2825">
                  <c:v>35734</c:v>
                </c:pt>
                <c:pt idx="2826">
                  <c:v>35737</c:v>
                </c:pt>
                <c:pt idx="2827">
                  <c:v>35738</c:v>
                </c:pt>
                <c:pt idx="2828">
                  <c:v>35739</c:v>
                </c:pt>
                <c:pt idx="2829">
                  <c:v>35740</c:v>
                </c:pt>
                <c:pt idx="2830">
                  <c:v>35741</c:v>
                </c:pt>
                <c:pt idx="2831">
                  <c:v>35744</c:v>
                </c:pt>
                <c:pt idx="2832">
                  <c:v>35745</c:v>
                </c:pt>
                <c:pt idx="2833">
                  <c:v>35746</c:v>
                </c:pt>
                <c:pt idx="2834">
                  <c:v>35747</c:v>
                </c:pt>
                <c:pt idx="2835">
                  <c:v>35748</c:v>
                </c:pt>
                <c:pt idx="2836">
                  <c:v>35751</c:v>
                </c:pt>
                <c:pt idx="2837">
                  <c:v>35752</c:v>
                </c:pt>
                <c:pt idx="2838">
                  <c:v>35753</c:v>
                </c:pt>
                <c:pt idx="2839">
                  <c:v>35754</c:v>
                </c:pt>
                <c:pt idx="2840">
                  <c:v>35755</c:v>
                </c:pt>
                <c:pt idx="2841">
                  <c:v>35758</c:v>
                </c:pt>
                <c:pt idx="2842">
                  <c:v>35759</c:v>
                </c:pt>
                <c:pt idx="2843">
                  <c:v>35760</c:v>
                </c:pt>
                <c:pt idx="2844">
                  <c:v>35761</c:v>
                </c:pt>
                <c:pt idx="2845">
                  <c:v>35762</c:v>
                </c:pt>
                <c:pt idx="2846">
                  <c:v>35765</c:v>
                </c:pt>
                <c:pt idx="2847">
                  <c:v>35766</c:v>
                </c:pt>
                <c:pt idx="2848">
                  <c:v>35767</c:v>
                </c:pt>
                <c:pt idx="2849">
                  <c:v>35768</c:v>
                </c:pt>
                <c:pt idx="2850">
                  <c:v>35769</c:v>
                </c:pt>
                <c:pt idx="2851">
                  <c:v>35772</c:v>
                </c:pt>
                <c:pt idx="2852">
                  <c:v>35773</c:v>
                </c:pt>
                <c:pt idx="2853">
                  <c:v>35774</c:v>
                </c:pt>
                <c:pt idx="2854">
                  <c:v>35775</c:v>
                </c:pt>
                <c:pt idx="2855">
                  <c:v>35776</c:v>
                </c:pt>
                <c:pt idx="2856">
                  <c:v>35779</c:v>
                </c:pt>
                <c:pt idx="2857">
                  <c:v>35780</c:v>
                </c:pt>
                <c:pt idx="2858">
                  <c:v>35781</c:v>
                </c:pt>
                <c:pt idx="2859">
                  <c:v>35782</c:v>
                </c:pt>
                <c:pt idx="2860">
                  <c:v>35783</c:v>
                </c:pt>
                <c:pt idx="2861">
                  <c:v>35786</c:v>
                </c:pt>
                <c:pt idx="2862">
                  <c:v>35787</c:v>
                </c:pt>
                <c:pt idx="2863">
                  <c:v>35788</c:v>
                </c:pt>
                <c:pt idx="2864">
                  <c:v>35789</c:v>
                </c:pt>
                <c:pt idx="2865">
                  <c:v>35790</c:v>
                </c:pt>
                <c:pt idx="2866">
                  <c:v>35793</c:v>
                </c:pt>
                <c:pt idx="2867">
                  <c:v>35794</c:v>
                </c:pt>
                <c:pt idx="2868">
                  <c:v>35795</c:v>
                </c:pt>
                <c:pt idx="2869">
                  <c:v>35796</c:v>
                </c:pt>
                <c:pt idx="2870">
                  <c:v>35797</c:v>
                </c:pt>
                <c:pt idx="2871">
                  <c:v>35800</c:v>
                </c:pt>
                <c:pt idx="2872">
                  <c:v>35801</c:v>
                </c:pt>
                <c:pt idx="2873">
                  <c:v>35802</c:v>
                </c:pt>
                <c:pt idx="2874">
                  <c:v>35803</c:v>
                </c:pt>
                <c:pt idx="2875">
                  <c:v>35804</c:v>
                </c:pt>
                <c:pt idx="2876">
                  <c:v>35807</c:v>
                </c:pt>
                <c:pt idx="2877">
                  <c:v>35808</c:v>
                </c:pt>
                <c:pt idx="2878">
                  <c:v>35809</c:v>
                </c:pt>
                <c:pt idx="2879">
                  <c:v>35810</c:v>
                </c:pt>
                <c:pt idx="2880">
                  <c:v>35811</c:v>
                </c:pt>
                <c:pt idx="2881">
                  <c:v>35814</c:v>
                </c:pt>
                <c:pt idx="2882">
                  <c:v>35815</c:v>
                </c:pt>
                <c:pt idx="2883">
                  <c:v>35816</c:v>
                </c:pt>
                <c:pt idx="2884">
                  <c:v>35817</c:v>
                </c:pt>
                <c:pt idx="2885">
                  <c:v>35818</c:v>
                </c:pt>
                <c:pt idx="2886">
                  <c:v>35821</c:v>
                </c:pt>
                <c:pt idx="2887">
                  <c:v>35822</c:v>
                </c:pt>
                <c:pt idx="2888">
                  <c:v>35823</c:v>
                </c:pt>
                <c:pt idx="2889">
                  <c:v>35824</c:v>
                </c:pt>
                <c:pt idx="2890">
                  <c:v>35825</c:v>
                </c:pt>
                <c:pt idx="2891">
                  <c:v>35828</c:v>
                </c:pt>
                <c:pt idx="2892">
                  <c:v>35829</c:v>
                </c:pt>
                <c:pt idx="2893">
                  <c:v>35830</c:v>
                </c:pt>
                <c:pt idx="2894">
                  <c:v>35831</c:v>
                </c:pt>
                <c:pt idx="2895">
                  <c:v>35832</c:v>
                </c:pt>
                <c:pt idx="2896">
                  <c:v>35835</c:v>
                </c:pt>
                <c:pt idx="2897">
                  <c:v>35836</c:v>
                </c:pt>
                <c:pt idx="2898">
                  <c:v>35837</c:v>
                </c:pt>
                <c:pt idx="2899">
                  <c:v>35838</c:v>
                </c:pt>
                <c:pt idx="2900">
                  <c:v>35839</c:v>
                </c:pt>
                <c:pt idx="2901">
                  <c:v>35842</c:v>
                </c:pt>
                <c:pt idx="2902">
                  <c:v>35843</c:v>
                </c:pt>
                <c:pt idx="2903">
                  <c:v>35844</c:v>
                </c:pt>
                <c:pt idx="2904">
                  <c:v>35845</c:v>
                </c:pt>
                <c:pt idx="2905">
                  <c:v>35846</c:v>
                </c:pt>
                <c:pt idx="2906">
                  <c:v>35849</c:v>
                </c:pt>
                <c:pt idx="2907">
                  <c:v>35850</c:v>
                </c:pt>
                <c:pt idx="2908">
                  <c:v>35851</c:v>
                </c:pt>
                <c:pt idx="2909">
                  <c:v>35852</c:v>
                </c:pt>
                <c:pt idx="2910">
                  <c:v>35853</c:v>
                </c:pt>
                <c:pt idx="2911">
                  <c:v>35856</c:v>
                </c:pt>
                <c:pt idx="2912">
                  <c:v>35857</c:v>
                </c:pt>
                <c:pt idx="2913">
                  <c:v>35858</c:v>
                </c:pt>
                <c:pt idx="2914">
                  <c:v>35859</c:v>
                </c:pt>
                <c:pt idx="2915">
                  <c:v>35860</c:v>
                </c:pt>
                <c:pt idx="2916">
                  <c:v>35863</c:v>
                </c:pt>
                <c:pt idx="2917">
                  <c:v>35864</c:v>
                </c:pt>
                <c:pt idx="2918">
                  <c:v>35865</c:v>
                </c:pt>
                <c:pt idx="2919">
                  <c:v>35866</c:v>
                </c:pt>
                <c:pt idx="2920">
                  <c:v>35867</c:v>
                </c:pt>
                <c:pt idx="2921">
                  <c:v>35870</c:v>
                </c:pt>
                <c:pt idx="2922">
                  <c:v>35871</c:v>
                </c:pt>
                <c:pt idx="2923">
                  <c:v>35872</c:v>
                </c:pt>
                <c:pt idx="2924">
                  <c:v>35873</c:v>
                </c:pt>
                <c:pt idx="2925">
                  <c:v>35874</c:v>
                </c:pt>
                <c:pt idx="2926">
                  <c:v>35877</c:v>
                </c:pt>
                <c:pt idx="2927">
                  <c:v>35878</c:v>
                </c:pt>
                <c:pt idx="2928">
                  <c:v>35879</c:v>
                </c:pt>
                <c:pt idx="2929">
                  <c:v>35880</c:v>
                </c:pt>
                <c:pt idx="2930">
                  <c:v>35881</c:v>
                </c:pt>
                <c:pt idx="2931">
                  <c:v>35884</c:v>
                </c:pt>
                <c:pt idx="2932">
                  <c:v>35885</c:v>
                </c:pt>
                <c:pt idx="2933">
                  <c:v>35886</c:v>
                </c:pt>
                <c:pt idx="2934">
                  <c:v>35887</c:v>
                </c:pt>
                <c:pt idx="2935">
                  <c:v>35888</c:v>
                </c:pt>
                <c:pt idx="2936">
                  <c:v>35891</c:v>
                </c:pt>
                <c:pt idx="2937">
                  <c:v>35892</c:v>
                </c:pt>
                <c:pt idx="2938">
                  <c:v>35893</c:v>
                </c:pt>
                <c:pt idx="2939">
                  <c:v>35894</c:v>
                </c:pt>
                <c:pt idx="2940">
                  <c:v>35895</c:v>
                </c:pt>
                <c:pt idx="2941">
                  <c:v>35898</c:v>
                </c:pt>
                <c:pt idx="2942">
                  <c:v>35899</c:v>
                </c:pt>
                <c:pt idx="2943">
                  <c:v>35900</c:v>
                </c:pt>
                <c:pt idx="2944">
                  <c:v>35901</c:v>
                </c:pt>
                <c:pt idx="2945">
                  <c:v>35902</c:v>
                </c:pt>
                <c:pt idx="2946">
                  <c:v>35905</c:v>
                </c:pt>
                <c:pt idx="2947">
                  <c:v>35906</c:v>
                </c:pt>
                <c:pt idx="2948">
                  <c:v>35907</c:v>
                </c:pt>
                <c:pt idx="2949">
                  <c:v>35908</c:v>
                </c:pt>
                <c:pt idx="2950">
                  <c:v>35909</c:v>
                </c:pt>
                <c:pt idx="2951">
                  <c:v>35912</c:v>
                </c:pt>
                <c:pt idx="2952">
                  <c:v>35913</c:v>
                </c:pt>
                <c:pt idx="2953">
                  <c:v>35914</c:v>
                </c:pt>
                <c:pt idx="2954">
                  <c:v>35915</c:v>
                </c:pt>
                <c:pt idx="2955">
                  <c:v>35916</c:v>
                </c:pt>
                <c:pt idx="2956">
                  <c:v>35919</c:v>
                </c:pt>
                <c:pt idx="2957">
                  <c:v>35920</c:v>
                </c:pt>
                <c:pt idx="2958">
                  <c:v>35921</c:v>
                </c:pt>
                <c:pt idx="2959">
                  <c:v>35922</c:v>
                </c:pt>
                <c:pt idx="2960">
                  <c:v>35923</c:v>
                </c:pt>
                <c:pt idx="2961">
                  <c:v>35926</c:v>
                </c:pt>
                <c:pt idx="2962">
                  <c:v>35927</c:v>
                </c:pt>
                <c:pt idx="2963">
                  <c:v>35928</c:v>
                </c:pt>
                <c:pt idx="2964">
                  <c:v>35929</c:v>
                </c:pt>
                <c:pt idx="2965">
                  <c:v>35930</c:v>
                </c:pt>
                <c:pt idx="2966">
                  <c:v>35933</c:v>
                </c:pt>
                <c:pt idx="2967">
                  <c:v>35934</c:v>
                </c:pt>
                <c:pt idx="2968">
                  <c:v>35935</c:v>
                </c:pt>
                <c:pt idx="2969">
                  <c:v>35936</c:v>
                </c:pt>
                <c:pt idx="2970">
                  <c:v>35937</c:v>
                </c:pt>
                <c:pt idx="2971">
                  <c:v>35940</c:v>
                </c:pt>
                <c:pt idx="2972">
                  <c:v>35941</c:v>
                </c:pt>
                <c:pt idx="2973">
                  <c:v>35942</c:v>
                </c:pt>
                <c:pt idx="2974">
                  <c:v>35943</c:v>
                </c:pt>
                <c:pt idx="2975">
                  <c:v>35944</c:v>
                </c:pt>
                <c:pt idx="2976">
                  <c:v>35947</c:v>
                </c:pt>
                <c:pt idx="2977">
                  <c:v>35948</c:v>
                </c:pt>
                <c:pt idx="2978">
                  <c:v>35949</c:v>
                </c:pt>
                <c:pt idx="2979">
                  <c:v>35950</c:v>
                </c:pt>
                <c:pt idx="2980">
                  <c:v>35951</c:v>
                </c:pt>
                <c:pt idx="2981">
                  <c:v>35954</c:v>
                </c:pt>
                <c:pt idx="2982">
                  <c:v>35955</c:v>
                </c:pt>
                <c:pt idx="2983">
                  <c:v>35956</c:v>
                </c:pt>
                <c:pt idx="2984">
                  <c:v>35957</c:v>
                </c:pt>
                <c:pt idx="2985">
                  <c:v>35958</c:v>
                </c:pt>
                <c:pt idx="2986">
                  <c:v>35961</c:v>
                </c:pt>
                <c:pt idx="2987">
                  <c:v>35962</c:v>
                </c:pt>
                <c:pt idx="2988">
                  <c:v>35963</c:v>
                </c:pt>
                <c:pt idx="2989">
                  <c:v>35964</c:v>
                </c:pt>
                <c:pt idx="2990">
                  <c:v>35965</c:v>
                </c:pt>
                <c:pt idx="2991">
                  <c:v>35968</c:v>
                </c:pt>
                <c:pt idx="2992">
                  <c:v>35969</c:v>
                </c:pt>
                <c:pt idx="2993">
                  <c:v>35970</c:v>
                </c:pt>
                <c:pt idx="2994">
                  <c:v>35971</c:v>
                </c:pt>
                <c:pt idx="2995">
                  <c:v>35972</c:v>
                </c:pt>
                <c:pt idx="2996">
                  <c:v>35975</c:v>
                </c:pt>
                <c:pt idx="2997">
                  <c:v>35976</c:v>
                </c:pt>
                <c:pt idx="2998">
                  <c:v>35977</c:v>
                </c:pt>
                <c:pt idx="2999">
                  <c:v>35978</c:v>
                </c:pt>
                <c:pt idx="3000">
                  <c:v>35979</c:v>
                </c:pt>
                <c:pt idx="3001">
                  <c:v>35982</c:v>
                </c:pt>
                <c:pt idx="3002">
                  <c:v>35983</c:v>
                </c:pt>
                <c:pt idx="3003">
                  <c:v>35984</c:v>
                </c:pt>
                <c:pt idx="3004">
                  <c:v>35985</c:v>
                </c:pt>
                <c:pt idx="3005">
                  <c:v>35986</c:v>
                </c:pt>
                <c:pt idx="3006">
                  <c:v>35989</c:v>
                </c:pt>
                <c:pt idx="3007">
                  <c:v>35990</c:v>
                </c:pt>
                <c:pt idx="3008">
                  <c:v>35991</c:v>
                </c:pt>
                <c:pt idx="3009">
                  <c:v>35992</c:v>
                </c:pt>
                <c:pt idx="3010">
                  <c:v>35993</c:v>
                </c:pt>
                <c:pt idx="3011">
                  <c:v>35996</c:v>
                </c:pt>
                <c:pt idx="3012">
                  <c:v>35997</c:v>
                </c:pt>
                <c:pt idx="3013">
                  <c:v>35998</c:v>
                </c:pt>
                <c:pt idx="3014">
                  <c:v>35999</c:v>
                </c:pt>
                <c:pt idx="3015">
                  <c:v>36000</c:v>
                </c:pt>
                <c:pt idx="3016">
                  <c:v>36003</c:v>
                </c:pt>
                <c:pt idx="3017">
                  <c:v>36004</c:v>
                </c:pt>
                <c:pt idx="3018">
                  <c:v>36005</c:v>
                </c:pt>
                <c:pt idx="3019">
                  <c:v>36006</c:v>
                </c:pt>
                <c:pt idx="3020">
                  <c:v>36007</c:v>
                </c:pt>
                <c:pt idx="3021">
                  <c:v>36010</c:v>
                </c:pt>
                <c:pt idx="3022">
                  <c:v>36011</c:v>
                </c:pt>
                <c:pt idx="3023">
                  <c:v>36012</c:v>
                </c:pt>
                <c:pt idx="3024">
                  <c:v>36013</c:v>
                </c:pt>
                <c:pt idx="3025">
                  <c:v>36014</c:v>
                </c:pt>
                <c:pt idx="3026">
                  <c:v>36017</c:v>
                </c:pt>
                <c:pt idx="3027">
                  <c:v>36018</c:v>
                </c:pt>
                <c:pt idx="3028">
                  <c:v>36019</c:v>
                </c:pt>
                <c:pt idx="3029">
                  <c:v>36020</c:v>
                </c:pt>
                <c:pt idx="3030">
                  <c:v>36021</c:v>
                </c:pt>
                <c:pt idx="3031">
                  <c:v>36024</c:v>
                </c:pt>
                <c:pt idx="3032">
                  <c:v>36025</c:v>
                </c:pt>
                <c:pt idx="3033">
                  <c:v>36026</c:v>
                </c:pt>
                <c:pt idx="3034">
                  <c:v>36027</c:v>
                </c:pt>
                <c:pt idx="3035">
                  <c:v>36028</c:v>
                </c:pt>
                <c:pt idx="3036">
                  <c:v>36031</c:v>
                </c:pt>
                <c:pt idx="3037">
                  <c:v>36032</c:v>
                </c:pt>
                <c:pt idx="3038">
                  <c:v>36033</c:v>
                </c:pt>
                <c:pt idx="3039">
                  <c:v>36034</c:v>
                </c:pt>
                <c:pt idx="3040">
                  <c:v>36035</c:v>
                </c:pt>
                <c:pt idx="3041">
                  <c:v>36038</c:v>
                </c:pt>
                <c:pt idx="3042">
                  <c:v>36039</c:v>
                </c:pt>
                <c:pt idx="3043">
                  <c:v>36040</c:v>
                </c:pt>
                <c:pt idx="3044">
                  <c:v>36041</c:v>
                </c:pt>
                <c:pt idx="3045">
                  <c:v>36042</c:v>
                </c:pt>
                <c:pt idx="3046">
                  <c:v>36045</c:v>
                </c:pt>
                <c:pt idx="3047">
                  <c:v>36046</c:v>
                </c:pt>
                <c:pt idx="3048">
                  <c:v>36047</c:v>
                </c:pt>
                <c:pt idx="3049">
                  <c:v>36048</c:v>
                </c:pt>
                <c:pt idx="3050">
                  <c:v>36049</c:v>
                </c:pt>
                <c:pt idx="3051">
                  <c:v>36052</c:v>
                </c:pt>
                <c:pt idx="3052">
                  <c:v>36053</c:v>
                </c:pt>
                <c:pt idx="3053">
                  <c:v>36054</c:v>
                </c:pt>
                <c:pt idx="3054">
                  <c:v>36055</c:v>
                </c:pt>
                <c:pt idx="3055">
                  <c:v>36056</c:v>
                </c:pt>
                <c:pt idx="3056">
                  <c:v>36059</c:v>
                </c:pt>
                <c:pt idx="3057">
                  <c:v>36060</c:v>
                </c:pt>
                <c:pt idx="3058">
                  <c:v>36061</c:v>
                </c:pt>
                <c:pt idx="3059">
                  <c:v>36062</c:v>
                </c:pt>
                <c:pt idx="3060">
                  <c:v>36063</c:v>
                </c:pt>
                <c:pt idx="3061">
                  <c:v>36066</c:v>
                </c:pt>
                <c:pt idx="3062">
                  <c:v>36067</c:v>
                </c:pt>
                <c:pt idx="3063">
                  <c:v>36068</c:v>
                </c:pt>
                <c:pt idx="3064">
                  <c:v>36069</c:v>
                </c:pt>
                <c:pt idx="3065">
                  <c:v>36070</c:v>
                </c:pt>
                <c:pt idx="3066">
                  <c:v>36073</c:v>
                </c:pt>
                <c:pt idx="3067">
                  <c:v>36074</c:v>
                </c:pt>
                <c:pt idx="3068">
                  <c:v>36075</c:v>
                </c:pt>
                <c:pt idx="3069">
                  <c:v>36076</c:v>
                </c:pt>
                <c:pt idx="3070">
                  <c:v>36077</c:v>
                </c:pt>
                <c:pt idx="3071">
                  <c:v>36080</c:v>
                </c:pt>
                <c:pt idx="3072">
                  <c:v>36081</c:v>
                </c:pt>
                <c:pt idx="3073">
                  <c:v>36082</c:v>
                </c:pt>
                <c:pt idx="3074">
                  <c:v>36083</c:v>
                </c:pt>
                <c:pt idx="3075">
                  <c:v>36084</c:v>
                </c:pt>
                <c:pt idx="3076">
                  <c:v>36087</c:v>
                </c:pt>
                <c:pt idx="3077">
                  <c:v>36088</c:v>
                </c:pt>
                <c:pt idx="3078">
                  <c:v>36089</c:v>
                </c:pt>
                <c:pt idx="3079">
                  <c:v>36090</c:v>
                </c:pt>
                <c:pt idx="3080">
                  <c:v>36091</c:v>
                </c:pt>
                <c:pt idx="3081">
                  <c:v>36094</c:v>
                </c:pt>
                <c:pt idx="3082">
                  <c:v>36095</c:v>
                </c:pt>
                <c:pt idx="3083">
                  <c:v>36096</c:v>
                </c:pt>
                <c:pt idx="3084">
                  <c:v>36097</c:v>
                </c:pt>
                <c:pt idx="3085">
                  <c:v>36098</c:v>
                </c:pt>
                <c:pt idx="3086">
                  <c:v>36101</c:v>
                </c:pt>
                <c:pt idx="3087">
                  <c:v>36102</c:v>
                </c:pt>
                <c:pt idx="3088">
                  <c:v>36103</c:v>
                </c:pt>
                <c:pt idx="3089">
                  <c:v>36104</c:v>
                </c:pt>
                <c:pt idx="3090">
                  <c:v>36105</c:v>
                </c:pt>
                <c:pt idx="3091">
                  <c:v>36108</c:v>
                </c:pt>
                <c:pt idx="3092">
                  <c:v>36109</c:v>
                </c:pt>
                <c:pt idx="3093">
                  <c:v>36110</c:v>
                </c:pt>
                <c:pt idx="3094">
                  <c:v>36111</c:v>
                </c:pt>
                <c:pt idx="3095">
                  <c:v>36112</c:v>
                </c:pt>
                <c:pt idx="3096">
                  <c:v>36115</c:v>
                </c:pt>
                <c:pt idx="3097">
                  <c:v>36116</c:v>
                </c:pt>
                <c:pt idx="3098">
                  <c:v>36117</c:v>
                </c:pt>
                <c:pt idx="3099">
                  <c:v>36118</c:v>
                </c:pt>
                <c:pt idx="3100">
                  <c:v>36119</c:v>
                </c:pt>
                <c:pt idx="3101">
                  <c:v>36122</c:v>
                </c:pt>
                <c:pt idx="3102">
                  <c:v>36123</c:v>
                </c:pt>
                <c:pt idx="3103">
                  <c:v>36124</c:v>
                </c:pt>
                <c:pt idx="3104">
                  <c:v>36125</c:v>
                </c:pt>
                <c:pt idx="3105">
                  <c:v>36126</c:v>
                </c:pt>
                <c:pt idx="3106">
                  <c:v>36129</c:v>
                </c:pt>
                <c:pt idx="3107">
                  <c:v>36130</c:v>
                </c:pt>
                <c:pt idx="3108">
                  <c:v>36131</c:v>
                </c:pt>
                <c:pt idx="3109">
                  <c:v>36132</c:v>
                </c:pt>
                <c:pt idx="3110">
                  <c:v>36133</c:v>
                </c:pt>
                <c:pt idx="3111">
                  <c:v>36136</c:v>
                </c:pt>
                <c:pt idx="3112">
                  <c:v>36137</c:v>
                </c:pt>
                <c:pt idx="3113">
                  <c:v>36138</c:v>
                </c:pt>
                <c:pt idx="3114">
                  <c:v>36139</c:v>
                </c:pt>
                <c:pt idx="3115">
                  <c:v>36140</c:v>
                </c:pt>
                <c:pt idx="3116">
                  <c:v>36143</c:v>
                </c:pt>
                <c:pt idx="3117">
                  <c:v>36144</c:v>
                </c:pt>
                <c:pt idx="3118">
                  <c:v>36145</c:v>
                </c:pt>
                <c:pt idx="3119">
                  <c:v>36146</c:v>
                </c:pt>
                <c:pt idx="3120">
                  <c:v>36147</c:v>
                </c:pt>
                <c:pt idx="3121">
                  <c:v>36150</c:v>
                </c:pt>
                <c:pt idx="3122">
                  <c:v>36151</c:v>
                </c:pt>
                <c:pt idx="3123">
                  <c:v>36152</c:v>
                </c:pt>
                <c:pt idx="3124">
                  <c:v>36153</c:v>
                </c:pt>
                <c:pt idx="3125">
                  <c:v>36154</c:v>
                </c:pt>
                <c:pt idx="3126">
                  <c:v>36157</c:v>
                </c:pt>
                <c:pt idx="3127">
                  <c:v>36158</c:v>
                </c:pt>
                <c:pt idx="3128">
                  <c:v>36159</c:v>
                </c:pt>
                <c:pt idx="3129">
                  <c:v>36160</c:v>
                </c:pt>
                <c:pt idx="3130">
                  <c:v>36161</c:v>
                </c:pt>
                <c:pt idx="3131">
                  <c:v>36164</c:v>
                </c:pt>
                <c:pt idx="3132">
                  <c:v>36165</c:v>
                </c:pt>
                <c:pt idx="3133">
                  <c:v>36166</c:v>
                </c:pt>
                <c:pt idx="3134">
                  <c:v>36167</c:v>
                </c:pt>
                <c:pt idx="3135">
                  <c:v>36168</c:v>
                </c:pt>
                <c:pt idx="3136">
                  <c:v>36171</c:v>
                </c:pt>
                <c:pt idx="3137">
                  <c:v>36172</c:v>
                </c:pt>
                <c:pt idx="3138">
                  <c:v>36173</c:v>
                </c:pt>
                <c:pt idx="3139">
                  <c:v>36174</c:v>
                </c:pt>
                <c:pt idx="3140">
                  <c:v>36175</c:v>
                </c:pt>
                <c:pt idx="3141">
                  <c:v>36178</c:v>
                </c:pt>
                <c:pt idx="3142">
                  <c:v>36179</c:v>
                </c:pt>
                <c:pt idx="3143">
                  <c:v>36180</c:v>
                </c:pt>
                <c:pt idx="3144">
                  <c:v>36181</c:v>
                </c:pt>
                <c:pt idx="3145">
                  <c:v>36182</c:v>
                </c:pt>
                <c:pt idx="3146">
                  <c:v>36185</c:v>
                </c:pt>
                <c:pt idx="3147">
                  <c:v>36186</c:v>
                </c:pt>
                <c:pt idx="3148">
                  <c:v>36187</c:v>
                </c:pt>
                <c:pt idx="3149">
                  <c:v>36188</c:v>
                </c:pt>
                <c:pt idx="3150">
                  <c:v>36189</c:v>
                </c:pt>
                <c:pt idx="3151">
                  <c:v>36192</c:v>
                </c:pt>
                <c:pt idx="3152">
                  <c:v>36193</c:v>
                </c:pt>
                <c:pt idx="3153">
                  <c:v>36194</c:v>
                </c:pt>
                <c:pt idx="3154">
                  <c:v>36195</c:v>
                </c:pt>
                <c:pt idx="3155">
                  <c:v>36196</c:v>
                </c:pt>
                <c:pt idx="3156">
                  <c:v>36199</c:v>
                </c:pt>
                <c:pt idx="3157">
                  <c:v>36200</c:v>
                </c:pt>
                <c:pt idx="3158">
                  <c:v>36201</c:v>
                </c:pt>
                <c:pt idx="3159">
                  <c:v>36202</c:v>
                </c:pt>
                <c:pt idx="3160">
                  <c:v>36203</c:v>
                </c:pt>
                <c:pt idx="3161">
                  <c:v>36206</c:v>
                </c:pt>
                <c:pt idx="3162">
                  <c:v>36207</c:v>
                </c:pt>
                <c:pt idx="3163">
                  <c:v>36208</c:v>
                </c:pt>
                <c:pt idx="3164">
                  <c:v>36209</c:v>
                </c:pt>
                <c:pt idx="3165">
                  <c:v>36210</c:v>
                </c:pt>
                <c:pt idx="3166">
                  <c:v>36213</c:v>
                </c:pt>
                <c:pt idx="3167">
                  <c:v>36214</c:v>
                </c:pt>
                <c:pt idx="3168">
                  <c:v>36215</c:v>
                </c:pt>
                <c:pt idx="3169">
                  <c:v>36216</c:v>
                </c:pt>
                <c:pt idx="3170">
                  <c:v>36217</c:v>
                </c:pt>
                <c:pt idx="3171">
                  <c:v>36220</c:v>
                </c:pt>
                <c:pt idx="3172">
                  <c:v>36221</c:v>
                </c:pt>
                <c:pt idx="3173">
                  <c:v>36222</c:v>
                </c:pt>
                <c:pt idx="3174">
                  <c:v>36223</c:v>
                </c:pt>
                <c:pt idx="3175">
                  <c:v>36224</c:v>
                </c:pt>
                <c:pt idx="3176">
                  <c:v>36227</c:v>
                </c:pt>
                <c:pt idx="3177">
                  <c:v>36228</c:v>
                </c:pt>
                <c:pt idx="3178">
                  <c:v>36229</c:v>
                </c:pt>
                <c:pt idx="3179">
                  <c:v>36230</c:v>
                </c:pt>
                <c:pt idx="3180">
                  <c:v>36231</c:v>
                </c:pt>
                <c:pt idx="3181">
                  <c:v>36234</c:v>
                </c:pt>
                <c:pt idx="3182">
                  <c:v>36235</c:v>
                </c:pt>
                <c:pt idx="3183">
                  <c:v>36236</c:v>
                </c:pt>
                <c:pt idx="3184">
                  <c:v>36237</c:v>
                </c:pt>
                <c:pt idx="3185">
                  <c:v>36238</c:v>
                </c:pt>
                <c:pt idx="3186">
                  <c:v>36241</c:v>
                </c:pt>
                <c:pt idx="3187">
                  <c:v>36242</c:v>
                </c:pt>
                <c:pt idx="3188">
                  <c:v>36243</c:v>
                </c:pt>
                <c:pt idx="3189">
                  <c:v>36244</c:v>
                </c:pt>
                <c:pt idx="3190">
                  <c:v>36245</c:v>
                </c:pt>
                <c:pt idx="3191">
                  <c:v>36248</c:v>
                </c:pt>
                <c:pt idx="3192">
                  <c:v>36249</c:v>
                </c:pt>
                <c:pt idx="3193">
                  <c:v>36250</c:v>
                </c:pt>
                <c:pt idx="3194">
                  <c:v>36251</c:v>
                </c:pt>
                <c:pt idx="3195">
                  <c:v>36252</c:v>
                </c:pt>
                <c:pt idx="3196">
                  <c:v>36255</c:v>
                </c:pt>
                <c:pt idx="3197">
                  <c:v>36256</c:v>
                </c:pt>
                <c:pt idx="3198">
                  <c:v>36257</c:v>
                </c:pt>
                <c:pt idx="3199">
                  <c:v>36258</c:v>
                </c:pt>
                <c:pt idx="3200">
                  <c:v>36259</c:v>
                </c:pt>
                <c:pt idx="3201">
                  <c:v>36262</c:v>
                </c:pt>
                <c:pt idx="3202">
                  <c:v>36263</c:v>
                </c:pt>
                <c:pt idx="3203">
                  <c:v>36264</c:v>
                </c:pt>
                <c:pt idx="3204">
                  <c:v>36265</c:v>
                </c:pt>
                <c:pt idx="3205">
                  <c:v>36266</c:v>
                </c:pt>
                <c:pt idx="3206">
                  <c:v>36269</c:v>
                </c:pt>
                <c:pt idx="3207">
                  <c:v>36270</c:v>
                </c:pt>
                <c:pt idx="3208">
                  <c:v>36271</c:v>
                </c:pt>
                <c:pt idx="3209">
                  <c:v>36272</c:v>
                </c:pt>
                <c:pt idx="3210">
                  <c:v>36273</c:v>
                </c:pt>
                <c:pt idx="3211">
                  <c:v>36276</c:v>
                </c:pt>
                <c:pt idx="3212">
                  <c:v>36277</c:v>
                </c:pt>
                <c:pt idx="3213">
                  <c:v>36278</c:v>
                </c:pt>
                <c:pt idx="3214">
                  <c:v>36279</c:v>
                </c:pt>
                <c:pt idx="3215">
                  <c:v>36280</c:v>
                </c:pt>
                <c:pt idx="3216">
                  <c:v>36283</c:v>
                </c:pt>
                <c:pt idx="3217">
                  <c:v>36284</c:v>
                </c:pt>
                <c:pt idx="3218">
                  <c:v>36285</c:v>
                </c:pt>
                <c:pt idx="3219">
                  <c:v>36286</c:v>
                </c:pt>
                <c:pt idx="3220">
                  <c:v>36287</c:v>
                </c:pt>
                <c:pt idx="3221">
                  <c:v>36290</c:v>
                </c:pt>
                <c:pt idx="3222">
                  <c:v>36291</c:v>
                </c:pt>
                <c:pt idx="3223">
                  <c:v>36292</c:v>
                </c:pt>
                <c:pt idx="3224">
                  <c:v>36293</c:v>
                </c:pt>
                <c:pt idx="3225">
                  <c:v>36294</c:v>
                </c:pt>
                <c:pt idx="3226">
                  <c:v>36297</c:v>
                </c:pt>
                <c:pt idx="3227">
                  <c:v>36298</c:v>
                </c:pt>
                <c:pt idx="3228">
                  <c:v>36299</c:v>
                </c:pt>
                <c:pt idx="3229">
                  <c:v>36300</c:v>
                </c:pt>
                <c:pt idx="3230">
                  <c:v>36301</c:v>
                </c:pt>
                <c:pt idx="3231">
                  <c:v>36304</c:v>
                </c:pt>
                <c:pt idx="3232">
                  <c:v>36305</c:v>
                </c:pt>
                <c:pt idx="3233">
                  <c:v>36306</c:v>
                </c:pt>
                <c:pt idx="3234">
                  <c:v>36307</c:v>
                </c:pt>
                <c:pt idx="3235">
                  <c:v>36308</c:v>
                </c:pt>
                <c:pt idx="3236">
                  <c:v>36311</c:v>
                </c:pt>
                <c:pt idx="3237">
                  <c:v>36312</c:v>
                </c:pt>
                <c:pt idx="3238">
                  <c:v>36313</c:v>
                </c:pt>
                <c:pt idx="3239">
                  <c:v>36314</c:v>
                </c:pt>
                <c:pt idx="3240">
                  <c:v>36315</c:v>
                </c:pt>
                <c:pt idx="3241">
                  <c:v>36318</c:v>
                </c:pt>
                <c:pt idx="3242">
                  <c:v>36319</c:v>
                </c:pt>
                <c:pt idx="3243">
                  <c:v>36320</c:v>
                </c:pt>
                <c:pt idx="3244">
                  <c:v>36321</c:v>
                </c:pt>
                <c:pt idx="3245">
                  <c:v>36322</c:v>
                </c:pt>
                <c:pt idx="3246">
                  <c:v>36325</c:v>
                </c:pt>
                <c:pt idx="3247">
                  <c:v>36326</c:v>
                </c:pt>
                <c:pt idx="3248">
                  <c:v>36327</c:v>
                </c:pt>
                <c:pt idx="3249">
                  <c:v>36328</c:v>
                </c:pt>
                <c:pt idx="3250">
                  <c:v>36329</c:v>
                </c:pt>
                <c:pt idx="3251">
                  <c:v>36332</c:v>
                </c:pt>
                <c:pt idx="3252">
                  <c:v>36333</c:v>
                </c:pt>
                <c:pt idx="3253">
                  <c:v>36334</c:v>
                </c:pt>
                <c:pt idx="3254">
                  <c:v>36335</c:v>
                </c:pt>
                <c:pt idx="3255">
                  <c:v>36336</c:v>
                </c:pt>
                <c:pt idx="3256">
                  <c:v>36339</c:v>
                </c:pt>
                <c:pt idx="3257">
                  <c:v>36340</c:v>
                </c:pt>
                <c:pt idx="3258">
                  <c:v>36341</c:v>
                </c:pt>
                <c:pt idx="3259">
                  <c:v>36342</c:v>
                </c:pt>
                <c:pt idx="3260">
                  <c:v>36343</c:v>
                </c:pt>
                <c:pt idx="3261">
                  <c:v>36346</c:v>
                </c:pt>
                <c:pt idx="3262">
                  <c:v>36347</c:v>
                </c:pt>
                <c:pt idx="3263">
                  <c:v>36348</c:v>
                </c:pt>
                <c:pt idx="3264">
                  <c:v>36349</c:v>
                </c:pt>
                <c:pt idx="3265">
                  <c:v>36350</c:v>
                </c:pt>
                <c:pt idx="3266">
                  <c:v>36353</c:v>
                </c:pt>
                <c:pt idx="3267">
                  <c:v>36354</c:v>
                </c:pt>
                <c:pt idx="3268">
                  <c:v>36355</c:v>
                </c:pt>
                <c:pt idx="3269">
                  <c:v>36356</c:v>
                </c:pt>
                <c:pt idx="3270">
                  <c:v>36357</c:v>
                </c:pt>
                <c:pt idx="3271">
                  <c:v>36360</c:v>
                </c:pt>
                <c:pt idx="3272">
                  <c:v>36361</c:v>
                </c:pt>
                <c:pt idx="3273">
                  <c:v>36362</c:v>
                </c:pt>
                <c:pt idx="3274">
                  <c:v>36363</c:v>
                </c:pt>
                <c:pt idx="3275">
                  <c:v>36364</c:v>
                </c:pt>
                <c:pt idx="3276">
                  <c:v>36367</c:v>
                </c:pt>
                <c:pt idx="3277">
                  <c:v>36368</c:v>
                </c:pt>
                <c:pt idx="3278">
                  <c:v>36369</c:v>
                </c:pt>
                <c:pt idx="3279">
                  <c:v>36370</c:v>
                </c:pt>
                <c:pt idx="3280">
                  <c:v>36371</c:v>
                </c:pt>
                <c:pt idx="3281">
                  <c:v>36374</c:v>
                </c:pt>
                <c:pt idx="3282">
                  <c:v>36375</c:v>
                </c:pt>
                <c:pt idx="3283">
                  <c:v>36376</c:v>
                </c:pt>
                <c:pt idx="3284">
                  <c:v>36377</c:v>
                </c:pt>
                <c:pt idx="3285">
                  <c:v>36378</c:v>
                </c:pt>
                <c:pt idx="3286">
                  <c:v>36381</c:v>
                </c:pt>
                <c:pt idx="3287">
                  <c:v>36382</c:v>
                </c:pt>
                <c:pt idx="3288">
                  <c:v>36383</c:v>
                </c:pt>
                <c:pt idx="3289">
                  <c:v>36384</c:v>
                </c:pt>
                <c:pt idx="3290">
                  <c:v>36385</c:v>
                </c:pt>
                <c:pt idx="3291">
                  <c:v>36388</c:v>
                </c:pt>
                <c:pt idx="3292">
                  <c:v>36389</c:v>
                </c:pt>
                <c:pt idx="3293">
                  <c:v>36390</c:v>
                </c:pt>
                <c:pt idx="3294">
                  <c:v>36391</c:v>
                </c:pt>
                <c:pt idx="3295">
                  <c:v>36392</c:v>
                </c:pt>
                <c:pt idx="3296">
                  <c:v>36395</c:v>
                </c:pt>
                <c:pt idx="3297">
                  <c:v>36396</c:v>
                </c:pt>
                <c:pt idx="3298">
                  <c:v>36397</c:v>
                </c:pt>
                <c:pt idx="3299">
                  <c:v>36398</c:v>
                </c:pt>
                <c:pt idx="3300">
                  <c:v>36399</c:v>
                </c:pt>
                <c:pt idx="3301">
                  <c:v>36402</c:v>
                </c:pt>
                <c:pt idx="3302">
                  <c:v>36403</c:v>
                </c:pt>
                <c:pt idx="3303">
                  <c:v>36404</c:v>
                </c:pt>
                <c:pt idx="3304">
                  <c:v>36405</c:v>
                </c:pt>
                <c:pt idx="3305">
                  <c:v>36406</c:v>
                </c:pt>
                <c:pt idx="3306">
                  <c:v>36409</c:v>
                </c:pt>
                <c:pt idx="3307">
                  <c:v>36410</c:v>
                </c:pt>
                <c:pt idx="3308">
                  <c:v>36411</c:v>
                </c:pt>
                <c:pt idx="3309">
                  <c:v>36412</c:v>
                </c:pt>
                <c:pt idx="3310">
                  <c:v>36413</c:v>
                </c:pt>
                <c:pt idx="3311">
                  <c:v>36416</c:v>
                </c:pt>
                <c:pt idx="3312">
                  <c:v>36417</c:v>
                </c:pt>
                <c:pt idx="3313">
                  <c:v>36418</c:v>
                </c:pt>
                <c:pt idx="3314">
                  <c:v>36419</c:v>
                </c:pt>
                <c:pt idx="3315">
                  <c:v>36420</c:v>
                </c:pt>
                <c:pt idx="3316">
                  <c:v>36423</c:v>
                </c:pt>
                <c:pt idx="3317">
                  <c:v>36424</c:v>
                </c:pt>
                <c:pt idx="3318">
                  <c:v>36425</c:v>
                </c:pt>
                <c:pt idx="3319">
                  <c:v>36426</c:v>
                </c:pt>
                <c:pt idx="3320">
                  <c:v>36427</c:v>
                </c:pt>
                <c:pt idx="3321">
                  <c:v>36430</c:v>
                </c:pt>
                <c:pt idx="3322">
                  <c:v>36431</c:v>
                </c:pt>
                <c:pt idx="3323">
                  <c:v>36432</c:v>
                </c:pt>
                <c:pt idx="3324">
                  <c:v>36433</c:v>
                </c:pt>
                <c:pt idx="3325">
                  <c:v>36434</c:v>
                </c:pt>
                <c:pt idx="3326">
                  <c:v>36437</c:v>
                </c:pt>
                <c:pt idx="3327">
                  <c:v>36438</c:v>
                </c:pt>
                <c:pt idx="3328">
                  <c:v>36439</c:v>
                </c:pt>
                <c:pt idx="3329">
                  <c:v>36440</c:v>
                </c:pt>
                <c:pt idx="3330">
                  <c:v>36441</c:v>
                </c:pt>
                <c:pt idx="3331">
                  <c:v>36444</c:v>
                </c:pt>
                <c:pt idx="3332">
                  <c:v>36445</c:v>
                </c:pt>
                <c:pt idx="3333">
                  <c:v>36446</c:v>
                </c:pt>
                <c:pt idx="3334">
                  <c:v>36447</c:v>
                </c:pt>
                <c:pt idx="3335">
                  <c:v>36448</c:v>
                </c:pt>
                <c:pt idx="3336">
                  <c:v>36451</c:v>
                </c:pt>
                <c:pt idx="3337">
                  <c:v>36452</c:v>
                </c:pt>
                <c:pt idx="3338">
                  <c:v>36453</c:v>
                </c:pt>
                <c:pt idx="3339">
                  <c:v>36454</c:v>
                </c:pt>
                <c:pt idx="3340">
                  <c:v>36455</c:v>
                </c:pt>
                <c:pt idx="3341">
                  <c:v>36458</c:v>
                </c:pt>
                <c:pt idx="3342">
                  <c:v>36459</c:v>
                </c:pt>
                <c:pt idx="3343">
                  <c:v>36460</c:v>
                </c:pt>
                <c:pt idx="3344">
                  <c:v>36461</c:v>
                </c:pt>
                <c:pt idx="3345">
                  <c:v>36462</c:v>
                </c:pt>
                <c:pt idx="3346">
                  <c:v>36465</c:v>
                </c:pt>
                <c:pt idx="3347">
                  <c:v>36466</c:v>
                </c:pt>
                <c:pt idx="3348">
                  <c:v>36467</c:v>
                </c:pt>
                <c:pt idx="3349">
                  <c:v>36468</c:v>
                </c:pt>
                <c:pt idx="3350">
                  <c:v>36469</c:v>
                </c:pt>
                <c:pt idx="3351">
                  <c:v>36472</c:v>
                </c:pt>
                <c:pt idx="3352">
                  <c:v>36473</c:v>
                </c:pt>
                <c:pt idx="3353">
                  <c:v>36474</c:v>
                </c:pt>
                <c:pt idx="3354">
                  <c:v>36475</c:v>
                </c:pt>
                <c:pt idx="3355">
                  <c:v>36476</c:v>
                </c:pt>
                <c:pt idx="3356">
                  <c:v>36479</c:v>
                </c:pt>
                <c:pt idx="3357">
                  <c:v>36480</c:v>
                </c:pt>
                <c:pt idx="3358">
                  <c:v>36481</c:v>
                </c:pt>
                <c:pt idx="3359">
                  <c:v>36482</c:v>
                </c:pt>
                <c:pt idx="3360">
                  <c:v>36483</c:v>
                </c:pt>
                <c:pt idx="3361">
                  <c:v>36486</c:v>
                </c:pt>
                <c:pt idx="3362">
                  <c:v>36487</c:v>
                </c:pt>
                <c:pt idx="3363">
                  <c:v>36488</c:v>
                </c:pt>
                <c:pt idx="3364">
                  <c:v>36489</c:v>
                </c:pt>
                <c:pt idx="3365">
                  <c:v>36490</c:v>
                </c:pt>
                <c:pt idx="3366">
                  <c:v>36493</c:v>
                </c:pt>
                <c:pt idx="3367">
                  <c:v>36494</c:v>
                </c:pt>
                <c:pt idx="3368">
                  <c:v>36495</c:v>
                </c:pt>
                <c:pt idx="3369">
                  <c:v>36496</c:v>
                </c:pt>
                <c:pt idx="3370">
                  <c:v>36497</c:v>
                </c:pt>
                <c:pt idx="3371">
                  <c:v>36500</c:v>
                </c:pt>
                <c:pt idx="3372">
                  <c:v>36501</c:v>
                </c:pt>
                <c:pt idx="3373">
                  <c:v>36502</c:v>
                </c:pt>
                <c:pt idx="3374">
                  <c:v>36503</c:v>
                </c:pt>
                <c:pt idx="3375">
                  <c:v>36504</c:v>
                </c:pt>
                <c:pt idx="3376">
                  <c:v>36507</c:v>
                </c:pt>
                <c:pt idx="3377">
                  <c:v>36508</c:v>
                </c:pt>
                <c:pt idx="3378">
                  <c:v>36509</c:v>
                </c:pt>
                <c:pt idx="3379">
                  <c:v>36510</c:v>
                </c:pt>
                <c:pt idx="3380">
                  <c:v>36511</c:v>
                </c:pt>
                <c:pt idx="3381">
                  <c:v>36514</c:v>
                </c:pt>
                <c:pt idx="3382">
                  <c:v>36515</c:v>
                </c:pt>
                <c:pt idx="3383">
                  <c:v>36516</c:v>
                </c:pt>
                <c:pt idx="3384">
                  <c:v>36517</c:v>
                </c:pt>
                <c:pt idx="3385">
                  <c:v>36518</c:v>
                </c:pt>
                <c:pt idx="3386">
                  <c:v>36521</c:v>
                </c:pt>
                <c:pt idx="3387">
                  <c:v>36522</c:v>
                </c:pt>
                <c:pt idx="3388">
                  <c:v>36523</c:v>
                </c:pt>
                <c:pt idx="3389">
                  <c:v>36524</c:v>
                </c:pt>
                <c:pt idx="3390">
                  <c:v>36525</c:v>
                </c:pt>
                <c:pt idx="3391">
                  <c:v>36528</c:v>
                </c:pt>
                <c:pt idx="3392">
                  <c:v>36529</c:v>
                </c:pt>
                <c:pt idx="3393">
                  <c:v>36530</c:v>
                </c:pt>
                <c:pt idx="3394">
                  <c:v>36531</c:v>
                </c:pt>
                <c:pt idx="3395">
                  <c:v>36532</c:v>
                </c:pt>
                <c:pt idx="3396">
                  <c:v>36535</c:v>
                </c:pt>
                <c:pt idx="3397">
                  <c:v>36536</c:v>
                </c:pt>
                <c:pt idx="3398">
                  <c:v>36537</c:v>
                </c:pt>
                <c:pt idx="3399">
                  <c:v>36538</c:v>
                </c:pt>
                <c:pt idx="3400">
                  <c:v>36539</c:v>
                </c:pt>
                <c:pt idx="3401">
                  <c:v>36542</c:v>
                </c:pt>
                <c:pt idx="3402">
                  <c:v>36543</c:v>
                </c:pt>
                <c:pt idx="3403">
                  <c:v>36544</c:v>
                </c:pt>
                <c:pt idx="3404">
                  <c:v>36545</c:v>
                </c:pt>
                <c:pt idx="3405">
                  <c:v>36546</c:v>
                </c:pt>
                <c:pt idx="3406">
                  <c:v>36549</c:v>
                </c:pt>
                <c:pt idx="3407">
                  <c:v>36550</c:v>
                </c:pt>
                <c:pt idx="3408">
                  <c:v>36551</c:v>
                </c:pt>
                <c:pt idx="3409">
                  <c:v>36552</c:v>
                </c:pt>
                <c:pt idx="3410">
                  <c:v>36553</c:v>
                </c:pt>
                <c:pt idx="3411">
                  <c:v>36556</c:v>
                </c:pt>
                <c:pt idx="3412">
                  <c:v>36557</c:v>
                </c:pt>
                <c:pt idx="3413">
                  <c:v>36558</c:v>
                </c:pt>
                <c:pt idx="3414">
                  <c:v>36559</c:v>
                </c:pt>
                <c:pt idx="3415">
                  <c:v>36560</c:v>
                </c:pt>
                <c:pt idx="3416">
                  <c:v>36563</c:v>
                </c:pt>
                <c:pt idx="3417">
                  <c:v>36564</c:v>
                </c:pt>
                <c:pt idx="3418">
                  <c:v>36565</c:v>
                </c:pt>
                <c:pt idx="3419">
                  <c:v>36566</c:v>
                </c:pt>
                <c:pt idx="3420">
                  <c:v>36567</c:v>
                </c:pt>
                <c:pt idx="3421">
                  <c:v>36570</c:v>
                </c:pt>
                <c:pt idx="3422">
                  <c:v>36571</c:v>
                </c:pt>
                <c:pt idx="3423">
                  <c:v>36572</c:v>
                </c:pt>
                <c:pt idx="3424">
                  <c:v>36573</c:v>
                </c:pt>
                <c:pt idx="3425">
                  <c:v>36574</c:v>
                </c:pt>
                <c:pt idx="3426">
                  <c:v>36577</c:v>
                </c:pt>
                <c:pt idx="3427">
                  <c:v>36578</c:v>
                </c:pt>
                <c:pt idx="3428">
                  <c:v>36579</c:v>
                </c:pt>
                <c:pt idx="3429">
                  <c:v>36580</c:v>
                </c:pt>
                <c:pt idx="3430">
                  <c:v>36581</c:v>
                </c:pt>
                <c:pt idx="3431">
                  <c:v>36584</c:v>
                </c:pt>
                <c:pt idx="3432">
                  <c:v>36585</c:v>
                </c:pt>
                <c:pt idx="3433">
                  <c:v>36586</c:v>
                </c:pt>
                <c:pt idx="3434">
                  <c:v>36587</c:v>
                </c:pt>
                <c:pt idx="3435">
                  <c:v>36588</c:v>
                </c:pt>
                <c:pt idx="3436">
                  <c:v>36591</c:v>
                </c:pt>
                <c:pt idx="3437">
                  <c:v>36592</c:v>
                </c:pt>
                <c:pt idx="3438">
                  <c:v>36593</c:v>
                </c:pt>
                <c:pt idx="3439">
                  <c:v>36594</c:v>
                </c:pt>
                <c:pt idx="3440">
                  <c:v>36595</c:v>
                </c:pt>
                <c:pt idx="3441">
                  <c:v>36598</c:v>
                </c:pt>
                <c:pt idx="3442">
                  <c:v>36599</c:v>
                </c:pt>
                <c:pt idx="3443">
                  <c:v>36600</c:v>
                </c:pt>
                <c:pt idx="3444">
                  <c:v>36601</c:v>
                </c:pt>
                <c:pt idx="3445">
                  <c:v>36602</c:v>
                </c:pt>
                <c:pt idx="3446">
                  <c:v>36605</c:v>
                </c:pt>
                <c:pt idx="3447">
                  <c:v>36606</c:v>
                </c:pt>
                <c:pt idx="3448">
                  <c:v>36607</c:v>
                </c:pt>
                <c:pt idx="3449">
                  <c:v>36608</c:v>
                </c:pt>
                <c:pt idx="3450">
                  <c:v>36609</c:v>
                </c:pt>
                <c:pt idx="3451">
                  <c:v>36612</c:v>
                </c:pt>
                <c:pt idx="3452">
                  <c:v>36613</c:v>
                </c:pt>
                <c:pt idx="3453">
                  <c:v>36614</c:v>
                </c:pt>
                <c:pt idx="3454">
                  <c:v>36615</c:v>
                </c:pt>
                <c:pt idx="3455">
                  <c:v>36616</c:v>
                </c:pt>
                <c:pt idx="3456">
                  <c:v>36619</c:v>
                </c:pt>
                <c:pt idx="3457">
                  <c:v>36620</c:v>
                </c:pt>
                <c:pt idx="3458">
                  <c:v>36621</c:v>
                </c:pt>
                <c:pt idx="3459">
                  <c:v>36622</c:v>
                </c:pt>
                <c:pt idx="3460">
                  <c:v>36623</c:v>
                </c:pt>
                <c:pt idx="3461">
                  <c:v>36626</c:v>
                </c:pt>
                <c:pt idx="3462">
                  <c:v>36627</c:v>
                </c:pt>
                <c:pt idx="3463">
                  <c:v>36628</c:v>
                </c:pt>
                <c:pt idx="3464">
                  <c:v>36629</c:v>
                </c:pt>
                <c:pt idx="3465">
                  <c:v>36630</c:v>
                </c:pt>
                <c:pt idx="3466">
                  <c:v>36633</c:v>
                </c:pt>
                <c:pt idx="3467">
                  <c:v>36634</c:v>
                </c:pt>
                <c:pt idx="3468">
                  <c:v>36635</c:v>
                </c:pt>
                <c:pt idx="3469">
                  <c:v>36636</c:v>
                </c:pt>
                <c:pt idx="3470">
                  <c:v>36637</c:v>
                </c:pt>
                <c:pt idx="3471">
                  <c:v>36640</c:v>
                </c:pt>
                <c:pt idx="3472">
                  <c:v>36641</c:v>
                </c:pt>
                <c:pt idx="3473">
                  <c:v>36642</c:v>
                </c:pt>
                <c:pt idx="3474">
                  <c:v>36643</c:v>
                </c:pt>
                <c:pt idx="3475">
                  <c:v>36644</c:v>
                </c:pt>
                <c:pt idx="3476">
                  <c:v>36647</c:v>
                </c:pt>
                <c:pt idx="3477">
                  <c:v>36648</c:v>
                </c:pt>
                <c:pt idx="3478">
                  <c:v>36649</c:v>
                </c:pt>
                <c:pt idx="3479">
                  <c:v>36650</c:v>
                </c:pt>
                <c:pt idx="3480">
                  <c:v>36651</c:v>
                </c:pt>
                <c:pt idx="3481">
                  <c:v>36654</c:v>
                </c:pt>
                <c:pt idx="3482">
                  <c:v>36655</c:v>
                </c:pt>
                <c:pt idx="3483">
                  <c:v>36656</c:v>
                </c:pt>
                <c:pt idx="3484">
                  <c:v>36657</c:v>
                </c:pt>
                <c:pt idx="3485">
                  <c:v>36658</c:v>
                </c:pt>
                <c:pt idx="3486">
                  <c:v>36661</c:v>
                </c:pt>
                <c:pt idx="3487">
                  <c:v>36662</c:v>
                </c:pt>
                <c:pt idx="3488">
                  <c:v>36663</c:v>
                </c:pt>
                <c:pt idx="3489">
                  <c:v>36664</c:v>
                </c:pt>
                <c:pt idx="3490">
                  <c:v>36665</c:v>
                </c:pt>
                <c:pt idx="3491">
                  <c:v>36668</c:v>
                </c:pt>
                <c:pt idx="3492">
                  <c:v>36669</c:v>
                </c:pt>
                <c:pt idx="3493">
                  <c:v>36670</c:v>
                </c:pt>
                <c:pt idx="3494">
                  <c:v>36671</c:v>
                </c:pt>
                <c:pt idx="3495">
                  <c:v>36672</c:v>
                </c:pt>
                <c:pt idx="3496">
                  <c:v>36675</c:v>
                </c:pt>
                <c:pt idx="3497">
                  <c:v>36676</c:v>
                </c:pt>
                <c:pt idx="3498">
                  <c:v>36677</c:v>
                </c:pt>
                <c:pt idx="3499">
                  <c:v>36678</c:v>
                </c:pt>
                <c:pt idx="3500">
                  <c:v>36679</c:v>
                </c:pt>
                <c:pt idx="3501">
                  <c:v>36682</c:v>
                </c:pt>
                <c:pt idx="3502">
                  <c:v>36683</c:v>
                </c:pt>
                <c:pt idx="3503">
                  <c:v>36684</c:v>
                </c:pt>
                <c:pt idx="3504">
                  <c:v>36685</c:v>
                </c:pt>
                <c:pt idx="3505">
                  <c:v>36686</c:v>
                </c:pt>
                <c:pt idx="3506">
                  <c:v>36689</c:v>
                </c:pt>
                <c:pt idx="3507">
                  <c:v>36690</c:v>
                </c:pt>
                <c:pt idx="3508">
                  <c:v>36691</c:v>
                </c:pt>
                <c:pt idx="3509">
                  <c:v>36692</c:v>
                </c:pt>
                <c:pt idx="3510">
                  <c:v>36693</c:v>
                </c:pt>
                <c:pt idx="3511">
                  <c:v>36696</c:v>
                </c:pt>
                <c:pt idx="3512">
                  <c:v>36697</c:v>
                </c:pt>
                <c:pt idx="3513">
                  <c:v>36698</c:v>
                </c:pt>
                <c:pt idx="3514">
                  <c:v>36699</c:v>
                </c:pt>
                <c:pt idx="3515">
                  <c:v>36700</c:v>
                </c:pt>
                <c:pt idx="3516">
                  <c:v>36703</c:v>
                </c:pt>
                <c:pt idx="3517">
                  <c:v>36704</c:v>
                </c:pt>
                <c:pt idx="3518">
                  <c:v>36705</c:v>
                </c:pt>
                <c:pt idx="3519">
                  <c:v>36706</c:v>
                </c:pt>
                <c:pt idx="3520">
                  <c:v>36707</c:v>
                </c:pt>
                <c:pt idx="3521">
                  <c:v>36710</c:v>
                </c:pt>
                <c:pt idx="3522">
                  <c:v>36711</c:v>
                </c:pt>
                <c:pt idx="3523">
                  <c:v>36712</c:v>
                </c:pt>
                <c:pt idx="3524">
                  <c:v>36713</c:v>
                </c:pt>
                <c:pt idx="3525">
                  <c:v>36714</c:v>
                </c:pt>
                <c:pt idx="3526">
                  <c:v>36717</c:v>
                </c:pt>
                <c:pt idx="3527">
                  <c:v>36718</c:v>
                </c:pt>
                <c:pt idx="3528">
                  <c:v>36719</c:v>
                </c:pt>
                <c:pt idx="3529">
                  <c:v>36720</c:v>
                </c:pt>
                <c:pt idx="3530">
                  <c:v>36721</c:v>
                </c:pt>
                <c:pt idx="3531">
                  <c:v>36724</c:v>
                </c:pt>
                <c:pt idx="3532">
                  <c:v>36725</c:v>
                </c:pt>
                <c:pt idx="3533">
                  <c:v>36726</c:v>
                </c:pt>
                <c:pt idx="3534">
                  <c:v>36727</c:v>
                </c:pt>
                <c:pt idx="3535">
                  <c:v>36728</c:v>
                </c:pt>
                <c:pt idx="3536">
                  <c:v>36731</c:v>
                </c:pt>
                <c:pt idx="3537">
                  <c:v>36732</c:v>
                </c:pt>
                <c:pt idx="3538">
                  <c:v>36733</c:v>
                </c:pt>
                <c:pt idx="3539">
                  <c:v>36734</c:v>
                </c:pt>
                <c:pt idx="3540">
                  <c:v>36735</c:v>
                </c:pt>
                <c:pt idx="3541">
                  <c:v>36738</c:v>
                </c:pt>
                <c:pt idx="3542">
                  <c:v>36739</c:v>
                </c:pt>
                <c:pt idx="3543">
                  <c:v>36740</c:v>
                </c:pt>
                <c:pt idx="3544">
                  <c:v>36741</c:v>
                </c:pt>
                <c:pt idx="3545">
                  <c:v>36742</c:v>
                </c:pt>
                <c:pt idx="3546">
                  <c:v>36745</c:v>
                </c:pt>
                <c:pt idx="3547">
                  <c:v>36746</c:v>
                </c:pt>
                <c:pt idx="3548">
                  <c:v>36747</c:v>
                </c:pt>
                <c:pt idx="3549">
                  <c:v>36748</c:v>
                </c:pt>
                <c:pt idx="3550">
                  <c:v>36749</c:v>
                </c:pt>
                <c:pt idx="3551">
                  <c:v>36752</c:v>
                </c:pt>
                <c:pt idx="3552">
                  <c:v>36753</c:v>
                </c:pt>
                <c:pt idx="3553">
                  <c:v>36754</c:v>
                </c:pt>
                <c:pt idx="3554">
                  <c:v>36755</c:v>
                </c:pt>
                <c:pt idx="3555">
                  <c:v>36756</c:v>
                </c:pt>
                <c:pt idx="3556">
                  <c:v>36759</c:v>
                </c:pt>
                <c:pt idx="3557">
                  <c:v>36760</c:v>
                </c:pt>
                <c:pt idx="3558">
                  <c:v>36761</c:v>
                </c:pt>
                <c:pt idx="3559">
                  <c:v>36762</c:v>
                </c:pt>
                <c:pt idx="3560">
                  <c:v>36763</c:v>
                </c:pt>
                <c:pt idx="3561">
                  <c:v>36766</c:v>
                </c:pt>
                <c:pt idx="3562">
                  <c:v>36767</c:v>
                </c:pt>
                <c:pt idx="3563">
                  <c:v>36768</c:v>
                </c:pt>
                <c:pt idx="3564">
                  <c:v>36769</c:v>
                </c:pt>
                <c:pt idx="3565">
                  <c:v>36770</c:v>
                </c:pt>
                <c:pt idx="3566">
                  <c:v>36773</c:v>
                </c:pt>
                <c:pt idx="3567">
                  <c:v>36774</c:v>
                </c:pt>
                <c:pt idx="3568">
                  <c:v>36775</c:v>
                </c:pt>
                <c:pt idx="3569">
                  <c:v>36776</c:v>
                </c:pt>
                <c:pt idx="3570">
                  <c:v>36777</c:v>
                </c:pt>
                <c:pt idx="3571">
                  <c:v>36780</c:v>
                </c:pt>
                <c:pt idx="3572">
                  <c:v>36781</c:v>
                </c:pt>
                <c:pt idx="3573">
                  <c:v>36782</c:v>
                </c:pt>
                <c:pt idx="3574">
                  <c:v>36783</c:v>
                </c:pt>
                <c:pt idx="3575">
                  <c:v>36784</c:v>
                </c:pt>
                <c:pt idx="3576">
                  <c:v>36787</c:v>
                </c:pt>
                <c:pt idx="3577">
                  <c:v>36788</c:v>
                </c:pt>
                <c:pt idx="3578">
                  <c:v>36789</c:v>
                </c:pt>
                <c:pt idx="3579">
                  <c:v>36790</c:v>
                </c:pt>
                <c:pt idx="3580">
                  <c:v>36791</c:v>
                </c:pt>
                <c:pt idx="3581">
                  <c:v>36794</c:v>
                </c:pt>
                <c:pt idx="3582">
                  <c:v>36795</c:v>
                </c:pt>
                <c:pt idx="3583">
                  <c:v>36796</c:v>
                </c:pt>
                <c:pt idx="3584">
                  <c:v>36797</c:v>
                </c:pt>
                <c:pt idx="3585">
                  <c:v>36798</c:v>
                </c:pt>
                <c:pt idx="3586">
                  <c:v>36801</c:v>
                </c:pt>
                <c:pt idx="3587">
                  <c:v>36802</c:v>
                </c:pt>
                <c:pt idx="3588">
                  <c:v>36803</c:v>
                </c:pt>
                <c:pt idx="3589">
                  <c:v>36804</c:v>
                </c:pt>
                <c:pt idx="3590">
                  <c:v>36805</c:v>
                </c:pt>
                <c:pt idx="3591">
                  <c:v>36808</c:v>
                </c:pt>
                <c:pt idx="3592">
                  <c:v>36809</c:v>
                </c:pt>
                <c:pt idx="3593">
                  <c:v>36810</c:v>
                </c:pt>
                <c:pt idx="3594">
                  <c:v>36811</c:v>
                </c:pt>
                <c:pt idx="3595">
                  <c:v>36812</c:v>
                </c:pt>
                <c:pt idx="3596">
                  <c:v>36815</c:v>
                </c:pt>
                <c:pt idx="3597">
                  <c:v>36816</c:v>
                </c:pt>
                <c:pt idx="3598">
                  <c:v>36817</c:v>
                </c:pt>
                <c:pt idx="3599">
                  <c:v>36818</c:v>
                </c:pt>
                <c:pt idx="3600">
                  <c:v>36819</c:v>
                </c:pt>
                <c:pt idx="3601">
                  <c:v>36822</c:v>
                </c:pt>
                <c:pt idx="3602">
                  <c:v>36823</c:v>
                </c:pt>
                <c:pt idx="3603">
                  <c:v>36824</c:v>
                </c:pt>
                <c:pt idx="3604">
                  <c:v>36825</c:v>
                </c:pt>
                <c:pt idx="3605">
                  <c:v>36826</c:v>
                </c:pt>
                <c:pt idx="3606">
                  <c:v>36829</c:v>
                </c:pt>
                <c:pt idx="3607">
                  <c:v>36830</c:v>
                </c:pt>
                <c:pt idx="3608">
                  <c:v>36831</c:v>
                </c:pt>
                <c:pt idx="3609">
                  <c:v>36832</c:v>
                </c:pt>
                <c:pt idx="3610">
                  <c:v>36833</c:v>
                </c:pt>
                <c:pt idx="3611">
                  <c:v>36836</c:v>
                </c:pt>
                <c:pt idx="3612">
                  <c:v>36837</c:v>
                </c:pt>
                <c:pt idx="3613">
                  <c:v>36838</c:v>
                </c:pt>
                <c:pt idx="3614">
                  <c:v>36839</c:v>
                </c:pt>
                <c:pt idx="3615">
                  <c:v>36840</c:v>
                </c:pt>
                <c:pt idx="3616">
                  <c:v>36843</c:v>
                </c:pt>
                <c:pt idx="3617">
                  <c:v>36844</c:v>
                </c:pt>
                <c:pt idx="3618">
                  <c:v>36845</c:v>
                </c:pt>
                <c:pt idx="3619">
                  <c:v>36846</c:v>
                </c:pt>
                <c:pt idx="3620">
                  <c:v>36847</c:v>
                </c:pt>
                <c:pt idx="3621">
                  <c:v>36850</c:v>
                </c:pt>
                <c:pt idx="3622">
                  <c:v>36851</c:v>
                </c:pt>
                <c:pt idx="3623">
                  <c:v>36852</c:v>
                </c:pt>
                <c:pt idx="3624">
                  <c:v>36853</c:v>
                </c:pt>
                <c:pt idx="3625">
                  <c:v>36854</c:v>
                </c:pt>
                <c:pt idx="3626">
                  <c:v>36857</c:v>
                </c:pt>
                <c:pt idx="3627">
                  <c:v>36858</c:v>
                </c:pt>
                <c:pt idx="3628">
                  <c:v>36859</c:v>
                </c:pt>
                <c:pt idx="3629">
                  <c:v>36860</c:v>
                </c:pt>
                <c:pt idx="3630">
                  <c:v>36861</c:v>
                </c:pt>
                <c:pt idx="3631">
                  <c:v>36864</c:v>
                </c:pt>
                <c:pt idx="3632">
                  <c:v>36865</c:v>
                </c:pt>
                <c:pt idx="3633">
                  <c:v>36866</c:v>
                </c:pt>
                <c:pt idx="3634">
                  <c:v>36867</c:v>
                </c:pt>
                <c:pt idx="3635">
                  <c:v>36868</c:v>
                </c:pt>
                <c:pt idx="3636">
                  <c:v>36871</c:v>
                </c:pt>
                <c:pt idx="3637">
                  <c:v>36872</c:v>
                </c:pt>
                <c:pt idx="3638">
                  <c:v>36873</c:v>
                </c:pt>
                <c:pt idx="3639">
                  <c:v>36874</c:v>
                </c:pt>
                <c:pt idx="3640">
                  <c:v>36875</c:v>
                </c:pt>
                <c:pt idx="3641">
                  <c:v>36878</c:v>
                </c:pt>
                <c:pt idx="3642">
                  <c:v>36879</c:v>
                </c:pt>
                <c:pt idx="3643">
                  <c:v>36880</c:v>
                </c:pt>
                <c:pt idx="3644">
                  <c:v>36881</c:v>
                </c:pt>
                <c:pt idx="3645">
                  <c:v>36882</c:v>
                </c:pt>
                <c:pt idx="3646">
                  <c:v>36885</c:v>
                </c:pt>
                <c:pt idx="3647">
                  <c:v>36886</c:v>
                </c:pt>
                <c:pt idx="3648">
                  <c:v>36887</c:v>
                </c:pt>
                <c:pt idx="3649">
                  <c:v>36888</c:v>
                </c:pt>
                <c:pt idx="3650">
                  <c:v>36889</c:v>
                </c:pt>
                <c:pt idx="3651">
                  <c:v>36892</c:v>
                </c:pt>
                <c:pt idx="3652">
                  <c:v>36893</c:v>
                </c:pt>
                <c:pt idx="3653">
                  <c:v>36894</c:v>
                </c:pt>
                <c:pt idx="3654">
                  <c:v>36895</c:v>
                </c:pt>
                <c:pt idx="3655">
                  <c:v>36896</c:v>
                </c:pt>
                <c:pt idx="3656">
                  <c:v>36899</c:v>
                </c:pt>
                <c:pt idx="3657">
                  <c:v>36900</c:v>
                </c:pt>
                <c:pt idx="3658">
                  <c:v>36901</c:v>
                </c:pt>
                <c:pt idx="3659">
                  <c:v>36902</c:v>
                </c:pt>
                <c:pt idx="3660">
                  <c:v>36903</c:v>
                </c:pt>
                <c:pt idx="3661">
                  <c:v>36906</c:v>
                </c:pt>
                <c:pt idx="3662">
                  <c:v>36907</c:v>
                </c:pt>
                <c:pt idx="3663">
                  <c:v>36908</c:v>
                </c:pt>
                <c:pt idx="3664">
                  <c:v>36909</c:v>
                </c:pt>
                <c:pt idx="3665">
                  <c:v>36910</c:v>
                </c:pt>
                <c:pt idx="3666">
                  <c:v>36913</c:v>
                </c:pt>
                <c:pt idx="3667">
                  <c:v>36914</c:v>
                </c:pt>
                <c:pt idx="3668">
                  <c:v>36915</c:v>
                </c:pt>
                <c:pt idx="3669">
                  <c:v>36916</c:v>
                </c:pt>
                <c:pt idx="3670">
                  <c:v>36917</c:v>
                </c:pt>
                <c:pt idx="3671">
                  <c:v>36920</c:v>
                </c:pt>
                <c:pt idx="3672">
                  <c:v>36921</c:v>
                </c:pt>
                <c:pt idx="3673">
                  <c:v>36922</c:v>
                </c:pt>
                <c:pt idx="3674">
                  <c:v>36923</c:v>
                </c:pt>
                <c:pt idx="3675">
                  <c:v>36924</c:v>
                </c:pt>
                <c:pt idx="3676">
                  <c:v>36927</c:v>
                </c:pt>
                <c:pt idx="3677">
                  <c:v>36928</c:v>
                </c:pt>
                <c:pt idx="3678">
                  <c:v>36929</c:v>
                </c:pt>
                <c:pt idx="3679">
                  <c:v>36930</c:v>
                </c:pt>
                <c:pt idx="3680">
                  <c:v>36931</c:v>
                </c:pt>
                <c:pt idx="3681">
                  <c:v>36934</c:v>
                </c:pt>
                <c:pt idx="3682">
                  <c:v>36935</c:v>
                </c:pt>
                <c:pt idx="3683">
                  <c:v>36936</c:v>
                </c:pt>
                <c:pt idx="3684">
                  <c:v>36937</c:v>
                </c:pt>
                <c:pt idx="3685">
                  <c:v>36938</c:v>
                </c:pt>
                <c:pt idx="3686">
                  <c:v>36941</c:v>
                </c:pt>
                <c:pt idx="3687">
                  <c:v>36942</c:v>
                </c:pt>
                <c:pt idx="3688">
                  <c:v>36943</c:v>
                </c:pt>
                <c:pt idx="3689">
                  <c:v>36944</c:v>
                </c:pt>
                <c:pt idx="3690">
                  <c:v>36945</c:v>
                </c:pt>
                <c:pt idx="3691">
                  <c:v>36948</c:v>
                </c:pt>
                <c:pt idx="3692">
                  <c:v>36949</c:v>
                </c:pt>
                <c:pt idx="3693">
                  <c:v>36950</c:v>
                </c:pt>
                <c:pt idx="3694">
                  <c:v>36951</c:v>
                </c:pt>
                <c:pt idx="3695">
                  <c:v>36952</c:v>
                </c:pt>
                <c:pt idx="3696">
                  <c:v>36955</c:v>
                </c:pt>
                <c:pt idx="3697">
                  <c:v>36956</c:v>
                </c:pt>
                <c:pt idx="3698">
                  <c:v>36957</c:v>
                </c:pt>
                <c:pt idx="3699">
                  <c:v>36958</c:v>
                </c:pt>
                <c:pt idx="3700">
                  <c:v>36959</c:v>
                </c:pt>
                <c:pt idx="3701">
                  <c:v>36962</c:v>
                </c:pt>
                <c:pt idx="3702">
                  <c:v>36963</c:v>
                </c:pt>
                <c:pt idx="3703">
                  <c:v>36964</c:v>
                </c:pt>
                <c:pt idx="3704">
                  <c:v>36965</c:v>
                </c:pt>
                <c:pt idx="3705">
                  <c:v>36966</c:v>
                </c:pt>
                <c:pt idx="3706">
                  <c:v>36969</c:v>
                </c:pt>
                <c:pt idx="3707">
                  <c:v>36970</c:v>
                </c:pt>
                <c:pt idx="3708">
                  <c:v>36971</c:v>
                </c:pt>
                <c:pt idx="3709">
                  <c:v>36972</c:v>
                </c:pt>
                <c:pt idx="3710">
                  <c:v>36973</c:v>
                </c:pt>
                <c:pt idx="3711">
                  <c:v>36976</c:v>
                </c:pt>
                <c:pt idx="3712">
                  <c:v>36977</c:v>
                </c:pt>
                <c:pt idx="3713">
                  <c:v>36978</c:v>
                </c:pt>
                <c:pt idx="3714">
                  <c:v>36979</c:v>
                </c:pt>
                <c:pt idx="3715">
                  <c:v>36980</c:v>
                </c:pt>
                <c:pt idx="3716">
                  <c:v>36983</c:v>
                </c:pt>
                <c:pt idx="3717">
                  <c:v>36984</c:v>
                </c:pt>
                <c:pt idx="3718">
                  <c:v>36985</c:v>
                </c:pt>
                <c:pt idx="3719">
                  <c:v>36986</c:v>
                </c:pt>
                <c:pt idx="3720">
                  <c:v>36987</c:v>
                </c:pt>
                <c:pt idx="3721">
                  <c:v>36990</c:v>
                </c:pt>
                <c:pt idx="3722">
                  <c:v>36991</c:v>
                </c:pt>
                <c:pt idx="3723">
                  <c:v>36992</c:v>
                </c:pt>
                <c:pt idx="3724">
                  <c:v>36993</c:v>
                </c:pt>
                <c:pt idx="3725">
                  <c:v>36994</c:v>
                </c:pt>
                <c:pt idx="3726">
                  <c:v>36997</c:v>
                </c:pt>
                <c:pt idx="3727">
                  <c:v>36998</c:v>
                </c:pt>
                <c:pt idx="3728">
                  <c:v>36999</c:v>
                </c:pt>
                <c:pt idx="3729">
                  <c:v>37000</c:v>
                </c:pt>
                <c:pt idx="3730">
                  <c:v>37001</c:v>
                </c:pt>
                <c:pt idx="3731">
                  <c:v>37004</c:v>
                </c:pt>
                <c:pt idx="3732">
                  <c:v>37005</c:v>
                </c:pt>
                <c:pt idx="3733">
                  <c:v>37006</c:v>
                </c:pt>
                <c:pt idx="3734">
                  <c:v>37007</c:v>
                </c:pt>
                <c:pt idx="3735">
                  <c:v>37008</c:v>
                </c:pt>
                <c:pt idx="3736">
                  <c:v>37011</c:v>
                </c:pt>
                <c:pt idx="3737">
                  <c:v>37012</c:v>
                </c:pt>
                <c:pt idx="3738">
                  <c:v>37013</c:v>
                </c:pt>
                <c:pt idx="3739">
                  <c:v>37014</c:v>
                </c:pt>
                <c:pt idx="3740">
                  <c:v>37015</c:v>
                </c:pt>
                <c:pt idx="3741">
                  <c:v>37018</c:v>
                </c:pt>
                <c:pt idx="3742">
                  <c:v>37019</c:v>
                </c:pt>
                <c:pt idx="3743">
                  <c:v>37020</c:v>
                </c:pt>
                <c:pt idx="3744">
                  <c:v>37021</c:v>
                </c:pt>
                <c:pt idx="3745">
                  <c:v>37022</c:v>
                </c:pt>
                <c:pt idx="3746">
                  <c:v>37025</c:v>
                </c:pt>
                <c:pt idx="3747">
                  <c:v>37026</c:v>
                </c:pt>
                <c:pt idx="3748">
                  <c:v>37027</c:v>
                </c:pt>
                <c:pt idx="3749">
                  <c:v>37028</c:v>
                </c:pt>
                <c:pt idx="3750">
                  <c:v>37029</c:v>
                </c:pt>
                <c:pt idx="3751">
                  <c:v>37032</c:v>
                </c:pt>
                <c:pt idx="3752">
                  <c:v>37033</c:v>
                </c:pt>
                <c:pt idx="3753">
                  <c:v>37034</c:v>
                </c:pt>
                <c:pt idx="3754">
                  <c:v>37035</c:v>
                </c:pt>
                <c:pt idx="3755">
                  <c:v>37036</c:v>
                </c:pt>
                <c:pt idx="3756">
                  <c:v>37039</c:v>
                </c:pt>
                <c:pt idx="3757">
                  <c:v>37040</c:v>
                </c:pt>
                <c:pt idx="3758">
                  <c:v>37041</c:v>
                </c:pt>
                <c:pt idx="3759">
                  <c:v>37042</c:v>
                </c:pt>
                <c:pt idx="3760">
                  <c:v>37043</c:v>
                </c:pt>
                <c:pt idx="3761">
                  <c:v>37046</c:v>
                </c:pt>
                <c:pt idx="3762">
                  <c:v>37047</c:v>
                </c:pt>
                <c:pt idx="3763">
                  <c:v>37048</c:v>
                </c:pt>
                <c:pt idx="3764">
                  <c:v>37049</c:v>
                </c:pt>
                <c:pt idx="3765">
                  <c:v>37050</c:v>
                </c:pt>
                <c:pt idx="3766">
                  <c:v>37053</c:v>
                </c:pt>
                <c:pt idx="3767">
                  <c:v>37054</c:v>
                </c:pt>
                <c:pt idx="3768">
                  <c:v>37055</c:v>
                </c:pt>
                <c:pt idx="3769">
                  <c:v>37056</c:v>
                </c:pt>
                <c:pt idx="3770">
                  <c:v>37057</c:v>
                </c:pt>
                <c:pt idx="3771">
                  <c:v>37060</c:v>
                </c:pt>
                <c:pt idx="3772">
                  <c:v>37061</c:v>
                </c:pt>
                <c:pt idx="3773">
                  <c:v>37062</c:v>
                </c:pt>
                <c:pt idx="3774">
                  <c:v>37063</c:v>
                </c:pt>
                <c:pt idx="3775">
                  <c:v>37064</c:v>
                </c:pt>
                <c:pt idx="3776">
                  <c:v>37067</c:v>
                </c:pt>
                <c:pt idx="3777">
                  <c:v>37068</c:v>
                </c:pt>
                <c:pt idx="3778">
                  <c:v>37069</c:v>
                </c:pt>
                <c:pt idx="3779">
                  <c:v>37070</c:v>
                </c:pt>
                <c:pt idx="3780">
                  <c:v>37071</c:v>
                </c:pt>
                <c:pt idx="3781">
                  <c:v>37074</c:v>
                </c:pt>
                <c:pt idx="3782">
                  <c:v>37075</c:v>
                </c:pt>
                <c:pt idx="3783">
                  <c:v>37076</c:v>
                </c:pt>
                <c:pt idx="3784">
                  <c:v>37077</c:v>
                </c:pt>
                <c:pt idx="3785">
                  <c:v>37078</c:v>
                </c:pt>
                <c:pt idx="3786">
                  <c:v>37081</c:v>
                </c:pt>
                <c:pt idx="3787">
                  <c:v>37082</c:v>
                </c:pt>
                <c:pt idx="3788">
                  <c:v>37083</c:v>
                </c:pt>
                <c:pt idx="3789">
                  <c:v>37084</c:v>
                </c:pt>
                <c:pt idx="3790">
                  <c:v>37085</c:v>
                </c:pt>
                <c:pt idx="3791">
                  <c:v>37088</c:v>
                </c:pt>
                <c:pt idx="3792">
                  <c:v>37089</c:v>
                </c:pt>
                <c:pt idx="3793">
                  <c:v>37090</c:v>
                </c:pt>
                <c:pt idx="3794">
                  <c:v>37091</c:v>
                </c:pt>
                <c:pt idx="3795">
                  <c:v>37092</c:v>
                </c:pt>
                <c:pt idx="3796">
                  <c:v>37095</c:v>
                </c:pt>
                <c:pt idx="3797">
                  <c:v>37096</c:v>
                </c:pt>
                <c:pt idx="3798">
                  <c:v>37097</c:v>
                </c:pt>
                <c:pt idx="3799">
                  <c:v>37098</c:v>
                </c:pt>
                <c:pt idx="3800">
                  <c:v>37099</c:v>
                </c:pt>
                <c:pt idx="3801">
                  <c:v>37102</c:v>
                </c:pt>
                <c:pt idx="3802">
                  <c:v>37103</c:v>
                </c:pt>
                <c:pt idx="3803">
                  <c:v>37104</c:v>
                </c:pt>
                <c:pt idx="3804">
                  <c:v>37105</c:v>
                </c:pt>
                <c:pt idx="3805">
                  <c:v>37106</c:v>
                </c:pt>
                <c:pt idx="3806">
                  <c:v>37109</c:v>
                </c:pt>
                <c:pt idx="3807">
                  <c:v>37110</c:v>
                </c:pt>
                <c:pt idx="3808">
                  <c:v>37111</c:v>
                </c:pt>
                <c:pt idx="3809">
                  <c:v>37112</c:v>
                </c:pt>
                <c:pt idx="3810">
                  <c:v>37113</c:v>
                </c:pt>
                <c:pt idx="3811">
                  <c:v>37116</c:v>
                </c:pt>
                <c:pt idx="3812">
                  <c:v>37117</c:v>
                </c:pt>
                <c:pt idx="3813">
                  <c:v>37118</c:v>
                </c:pt>
                <c:pt idx="3814">
                  <c:v>37119</c:v>
                </c:pt>
                <c:pt idx="3815">
                  <c:v>37120</c:v>
                </c:pt>
                <c:pt idx="3816">
                  <c:v>37123</c:v>
                </c:pt>
                <c:pt idx="3817">
                  <c:v>37124</c:v>
                </c:pt>
                <c:pt idx="3818">
                  <c:v>37125</c:v>
                </c:pt>
                <c:pt idx="3819">
                  <c:v>37126</c:v>
                </c:pt>
                <c:pt idx="3820">
                  <c:v>37127</c:v>
                </c:pt>
                <c:pt idx="3821">
                  <c:v>37130</c:v>
                </c:pt>
                <c:pt idx="3822">
                  <c:v>37131</c:v>
                </c:pt>
                <c:pt idx="3823">
                  <c:v>37132</c:v>
                </c:pt>
                <c:pt idx="3824">
                  <c:v>37133</c:v>
                </c:pt>
                <c:pt idx="3825">
                  <c:v>37134</c:v>
                </c:pt>
                <c:pt idx="3826">
                  <c:v>37137</c:v>
                </c:pt>
                <c:pt idx="3827">
                  <c:v>37138</c:v>
                </c:pt>
                <c:pt idx="3828">
                  <c:v>37139</c:v>
                </c:pt>
                <c:pt idx="3829">
                  <c:v>37140</c:v>
                </c:pt>
                <c:pt idx="3830">
                  <c:v>37141</c:v>
                </c:pt>
                <c:pt idx="3831">
                  <c:v>37144</c:v>
                </c:pt>
                <c:pt idx="3832">
                  <c:v>37145</c:v>
                </c:pt>
                <c:pt idx="3833">
                  <c:v>37146</c:v>
                </c:pt>
                <c:pt idx="3834">
                  <c:v>37147</c:v>
                </c:pt>
                <c:pt idx="3835">
                  <c:v>37148</c:v>
                </c:pt>
                <c:pt idx="3836">
                  <c:v>37151</c:v>
                </c:pt>
                <c:pt idx="3837">
                  <c:v>37152</c:v>
                </c:pt>
                <c:pt idx="3838">
                  <c:v>37153</c:v>
                </c:pt>
                <c:pt idx="3839">
                  <c:v>37154</c:v>
                </c:pt>
                <c:pt idx="3840">
                  <c:v>37155</c:v>
                </c:pt>
                <c:pt idx="3841">
                  <c:v>37158</c:v>
                </c:pt>
                <c:pt idx="3842">
                  <c:v>37159</c:v>
                </c:pt>
                <c:pt idx="3843">
                  <c:v>37160</c:v>
                </c:pt>
                <c:pt idx="3844">
                  <c:v>37161</c:v>
                </c:pt>
                <c:pt idx="3845">
                  <c:v>37162</c:v>
                </c:pt>
                <c:pt idx="3846">
                  <c:v>37165</c:v>
                </c:pt>
                <c:pt idx="3847">
                  <c:v>37166</c:v>
                </c:pt>
                <c:pt idx="3848">
                  <c:v>37167</c:v>
                </c:pt>
                <c:pt idx="3849">
                  <c:v>37168</c:v>
                </c:pt>
                <c:pt idx="3850">
                  <c:v>37169</c:v>
                </c:pt>
                <c:pt idx="3851">
                  <c:v>37172</c:v>
                </c:pt>
                <c:pt idx="3852">
                  <c:v>37173</c:v>
                </c:pt>
                <c:pt idx="3853">
                  <c:v>37174</c:v>
                </c:pt>
                <c:pt idx="3854">
                  <c:v>37175</c:v>
                </c:pt>
                <c:pt idx="3855">
                  <c:v>37176</c:v>
                </c:pt>
                <c:pt idx="3856">
                  <c:v>37179</c:v>
                </c:pt>
                <c:pt idx="3857">
                  <c:v>37180</c:v>
                </c:pt>
                <c:pt idx="3858">
                  <c:v>37181</c:v>
                </c:pt>
                <c:pt idx="3859">
                  <c:v>37182</c:v>
                </c:pt>
                <c:pt idx="3860">
                  <c:v>37183</c:v>
                </c:pt>
                <c:pt idx="3861">
                  <c:v>37186</c:v>
                </c:pt>
                <c:pt idx="3862">
                  <c:v>37187</c:v>
                </c:pt>
                <c:pt idx="3863">
                  <c:v>37188</c:v>
                </c:pt>
                <c:pt idx="3864">
                  <c:v>37189</c:v>
                </c:pt>
                <c:pt idx="3865">
                  <c:v>37190</c:v>
                </c:pt>
                <c:pt idx="3866">
                  <c:v>37193</c:v>
                </c:pt>
                <c:pt idx="3867">
                  <c:v>37194</c:v>
                </c:pt>
                <c:pt idx="3868">
                  <c:v>37195</c:v>
                </c:pt>
                <c:pt idx="3869">
                  <c:v>37196</c:v>
                </c:pt>
                <c:pt idx="3870">
                  <c:v>37197</c:v>
                </c:pt>
                <c:pt idx="3871">
                  <c:v>37200</c:v>
                </c:pt>
                <c:pt idx="3872">
                  <c:v>37201</c:v>
                </c:pt>
                <c:pt idx="3873">
                  <c:v>37202</c:v>
                </c:pt>
                <c:pt idx="3874">
                  <c:v>37203</c:v>
                </c:pt>
                <c:pt idx="3875">
                  <c:v>37204</c:v>
                </c:pt>
                <c:pt idx="3876">
                  <c:v>37207</c:v>
                </c:pt>
                <c:pt idx="3877">
                  <c:v>37208</c:v>
                </c:pt>
                <c:pt idx="3878">
                  <c:v>37209</c:v>
                </c:pt>
                <c:pt idx="3879">
                  <c:v>37210</c:v>
                </c:pt>
                <c:pt idx="3880">
                  <c:v>37211</c:v>
                </c:pt>
                <c:pt idx="3881">
                  <c:v>37214</c:v>
                </c:pt>
                <c:pt idx="3882">
                  <c:v>37215</c:v>
                </c:pt>
                <c:pt idx="3883">
                  <c:v>37216</c:v>
                </c:pt>
                <c:pt idx="3884">
                  <c:v>37217</c:v>
                </c:pt>
                <c:pt idx="3885">
                  <c:v>37218</c:v>
                </c:pt>
                <c:pt idx="3886">
                  <c:v>37221</c:v>
                </c:pt>
                <c:pt idx="3887">
                  <c:v>37222</c:v>
                </c:pt>
                <c:pt idx="3888">
                  <c:v>37223</c:v>
                </c:pt>
                <c:pt idx="3889">
                  <c:v>37224</c:v>
                </c:pt>
                <c:pt idx="3890">
                  <c:v>37225</c:v>
                </c:pt>
                <c:pt idx="3891">
                  <c:v>37228</c:v>
                </c:pt>
                <c:pt idx="3892">
                  <c:v>37229</c:v>
                </c:pt>
                <c:pt idx="3893">
                  <c:v>37230</c:v>
                </c:pt>
                <c:pt idx="3894">
                  <c:v>37231</c:v>
                </c:pt>
                <c:pt idx="3895">
                  <c:v>37232</c:v>
                </c:pt>
                <c:pt idx="3896">
                  <c:v>37235</c:v>
                </c:pt>
                <c:pt idx="3897">
                  <c:v>37236</c:v>
                </c:pt>
                <c:pt idx="3898">
                  <c:v>37237</c:v>
                </c:pt>
                <c:pt idx="3899">
                  <c:v>37238</c:v>
                </c:pt>
                <c:pt idx="3900">
                  <c:v>37239</c:v>
                </c:pt>
                <c:pt idx="3901">
                  <c:v>37242</c:v>
                </c:pt>
                <c:pt idx="3902">
                  <c:v>37243</c:v>
                </c:pt>
                <c:pt idx="3903">
                  <c:v>37244</c:v>
                </c:pt>
                <c:pt idx="3904">
                  <c:v>37245</c:v>
                </c:pt>
                <c:pt idx="3905">
                  <c:v>37246</c:v>
                </c:pt>
                <c:pt idx="3906">
                  <c:v>37249</c:v>
                </c:pt>
                <c:pt idx="3907">
                  <c:v>37250</c:v>
                </c:pt>
                <c:pt idx="3908">
                  <c:v>37251</c:v>
                </c:pt>
                <c:pt idx="3909">
                  <c:v>37252</c:v>
                </c:pt>
                <c:pt idx="3910">
                  <c:v>37253</c:v>
                </c:pt>
                <c:pt idx="3911">
                  <c:v>37256</c:v>
                </c:pt>
                <c:pt idx="3912">
                  <c:v>37257</c:v>
                </c:pt>
                <c:pt idx="3913">
                  <c:v>37258</c:v>
                </c:pt>
                <c:pt idx="3914">
                  <c:v>37259</c:v>
                </c:pt>
                <c:pt idx="3915">
                  <c:v>37260</c:v>
                </c:pt>
                <c:pt idx="3916">
                  <c:v>37263</c:v>
                </c:pt>
                <c:pt idx="3917">
                  <c:v>37264</c:v>
                </c:pt>
                <c:pt idx="3918">
                  <c:v>37265</c:v>
                </c:pt>
                <c:pt idx="3919">
                  <c:v>37266</c:v>
                </c:pt>
                <c:pt idx="3920">
                  <c:v>37267</c:v>
                </c:pt>
                <c:pt idx="3921">
                  <c:v>37270</c:v>
                </c:pt>
                <c:pt idx="3922">
                  <c:v>37271</c:v>
                </c:pt>
                <c:pt idx="3923">
                  <c:v>37272</c:v>
                </c:pt>
                <c:pt idx="3924">
                  <c:v>37273</c:v>
                </c:pt>
                <c:pt idx="3925">
                  <c:v>37274</c:v>
                </c:pt>
                <c:pt idx="3926">
                  <c:v>37277</c:v>
                </c:pt>
                <c:pt idx="3927">
                  <c:v>37278</c:v>
                </c:pt>
                <c:pt idx="3928">
                  <c:v>37279</c:v>
                </c:pt>
                <c:pt idx="3929">
                  <c:v>37280</c:v>
                </c:pt>
                <c:pt idx="3930">
                  <c:v>37281</c:v>
                </c:pt>
                <c:pt idx="3931">
                  <c:v>37284</c:v>
                </c:pt>
                <c:pt idx="3932">
                  <c:v>37285</c:v>
                </c:pt>
                <c:pt idx="3933">
                  <c:v>37286</c:v>
                </c:pt>
                <c:pt idx="3934">
                  <c:v>37287</c:v>
                </c:pt>
                <c:pt idx="3935">
                  <c:v>37288</c:v>
                </c:pt>
                <c:pt idx="3936">
                  <c:v>37291</c:v>
                </c:pt>
                <c:pt idx="3937">
                  <c:v>37292</c:v>
                </c:pt>
                <c:pt idx="3938">
                  <c:v>37293</c:v>
                </c:pt>
                <c:pt idx="3939">
                  <c:v>37294</c:v>
                </c:pt>
                <c:pt idx="3940">
                  <c:v>37295</c:v>
                </c:pt>
                <c:pt idx="3941">
                  <c:v>37298</c:v>
                </c:pt>
                <c:pt idx="3942">
                  <c:v>37299</c:v>
                </c:pt>
                <c:pt idx="3943">
                  <c:v>37300</c:v>
                </c:pt>
                <c:pt idx="3944">
                  <c:v>37301</c:v>
                </c:pt>
                <c:pt idx="3945">
                  <c:v>37302</c:v>
                </c:pt>
                <c:pt idx="3946">
                  <c:v>37305</c:v>
                </c:pt>
                <c:pt idx="3947">
                  <c:v>37306</c:v>
                </c:pt>
                <c:pt idx="3948">
                  <c:v>37307</c:v>
                </c:pt>
                <c:pt idx="3949">
                  <c:v>37308</c:v>
                </c:pt>
                <c:pt idx="3950">
                  <c:v>37309</c:v>
                </c:pt>
                <c:pt idx="3951">
                  <c:v>37312</c:v>
                </c:pt>
                <c:pt idx="3952">
                  <c:v>37313</c:v>
                </c:pt>
                <c:pt idx="3953">
                  <c:v>37314</c:v>
                </c:pt>
                <c:pt idx="3954">
                  <c:v>37315</c:v>
                </c:pt>
                <c:pt idx="3955">
                  <c:v>37316</c:v>
                </c:pt>
                <c:pt idx="3956">
                  <c:v>37319</c:v>
                </c:pt>
                <c:pt idx="3957">
                  <c:v>37320</c:v>
                </c:pt>
                <c:pt idx="3958">
                  <c:v>37321</c:v>
                </c:pt>
                <c:pt idx="3959">
                  <c:v>37322</c:v>
                </c:pt>
                <c:pt idx="3960">
                  <c:v>37323</c:v>
                </c:pt>
                <c:pt idx="3961">
                  <c:v>37326</c:v>
                </c:pt>
                <c:pt idx="3962">
                  <c:v>37327</c:v>
                </c:pt>
                <c:pt idx="3963">
                  <c:v>37328</c:v>
                </c:pt>
                <c:pt idx="3964">
                  <c:v>37329</c:v>
                </c:pt>
                <c:pt idx="3965">
                  <c:v>37330</c:v>
                </c:pt>
                <c:pt idx="3966">
                  <c:v>37333</c:v>
                </c:pt>
                <c:pt idx="3967">
                  <c:v>37334</c:v>
                </c:pt>
                <c:pt idx="3968">
                  <c:v>37335</c:v>
                </c:pt>
                <c:pt idx="3969">
                  <c:v>37336</c:v>
                </c:pt>
                <c:pt idx="3970">
                  <c:v>37337</c:v>
                </c:pt>
                <c:pt idx="3971">
                  <c:v>37340</c:v>
                </c:pt>
                <c:pt idx="3972">
                  <c:v>37341</c:v>
                </c:pt>
                <c:pt idx="3973">
                  <c:v>37342</c:v>
                </c:pt>
                <c:pt idx="3974">
                  <c:v>37343</c:v>
                </c:pt>
                <c:pt idx="3975">
                  <c:v>37344</c:v>
                </c:pt>
                <c:pt idx="3976">
                  <c:v>37347</c:v>
                </c:pt>
                <c:pt idx="3977">
                  <c:v>37348</c:v>
                </c:pt>
                <c:pt idx="3978">
                  <c:v>37349</c:v>
                </c:pt>
                <c:pt idx="3979">
                  <c:v>37350</c:v>
                </c:pt>
                <c:pt idx="3980">
                  <c:v>37351</c:v>
                </c:pt>
                <c:pt idx="3981">
                  <c:v>37354</c:v>
                </c:pt>
                <c:pt idx="3982">
                  <c:v>37355</c:v>
                </c:pt>
                <c:pt idx="3983">
                  <c:v>37356</c:v>
                </c:pt>
                <c:pt idx="3984">
                  <c:v>37357</c:v>
                </c:pt>
                <c:pt idx="3985">
                  <c:v>37358</c:v>
                </c:pt>
                <c:pt idx="3986">
                  <c:v>37361</c:v>
                </c:pt>
                <c:pt idx="3987">
                  <c:v>37362</c:v>
                </c:pt>
                <c:pt idx="3988">
                  <c:v>37363</c:v>
                </c:pt>
                <c:pt idx="3989">
                  <c:v>37364</c:v>
                </c:pt>
                <c:pt idx="3990">
                  <c:v>37365</c:v>
                </c:pt>
                <c:pt idx="3991">
                  <c:v>37368</c:v>
                </c:pt>
                <c:pt idx="3992">
                  <c:v>37369</c:v>
                </c:pt>
                <c:pt idx="3993">
                  <c:v>37370</c:v>
                </c:pt>
                <c:pt idx="3994">
                  <c:v>37371</c:v>
                </c:pt>
                <c:pt idx="3995">
                  <c:v>37372</c:v>
                </c:pt>
                <c:pt idx="3996">
                  <c:v>37375</c:v>
                </c:pt>
                <c:pt idx="3997">
                  <c:v>37376</c:v>
                </c:pt>
                <c:pt idx="3998">
                  <c:v>37377</c:v>
                </c:pt>
                <c:pt idx="3999">
                  <c:v>37378</c:v>
                </c:pt>
                <c:pt idx="4000">
                  <c:v>37379</c:v>
                </c:pt>
                <c:pt idx="4001">
                  <c:v>37382</c:v>
                </c:pt>
                <c:pt idx="4002">
                  <c:v>37383</c:v>
                </c:pt>
                <c:pt idx="4003">
                  <c:v>37384</c:v>
                </c:pt>
                <c:pt idx="4004">
                  <c:v>37385</c:v>
                </c:pt>
                <c:pt idx="4005">
                  <c:v>37386</c:v>
                </c:pt>
                <c:pt idx="4006">
                  <c:v>37389</c:v>
                </c:pt>
                <c:pt idx="4007">
                  <c:v>37390</c:v>
                </c:pt>
                <c:pt idx="4008">
                  <c:v>37391</c:v>
                </c:pt>
                <c:pt idx="4009">
                  <c:v>37392</c:v>
                </c:pt>
                <c:pt idx="4010">
                  <c:v>37393</c:v>
                </c:pt>
                <c:pt idx="4011">
                  <c:v>37396</c:v>
                </c:pt>
                <c:pt idx="4012">
                  <c:v>37397</c:v>
                </c:pt>
                <c:pt idx="4013">
                  <c:v>37398</c:v>
                </c:pt>
                <c:pt idx="4014">
                  <c:v>37399</c:v>
                </c:pt>
                <c:pt idx="4015">
                  <c:v>37400</c:v>
                </c:pt>
                <c:pt idx="4016">
                  <c:v>37403</c:v>
                </c:pt>
                <c:pt idx="4017">
                  <c:v>37404</c:v>
                </c:pt>
                <c:pt idx="4018">
                  <c:v>37405</c:v>
                </c:pt>
                <c:pt idx="4019">
                  <c:v>37406</c:v>
                </c:pt>
                <c:pt idx="4020">
                  <c:v>37407</c:v>
                </c:pt>
                <c:pt idx="4021">
                  <c:v>37410</c:v>
                </c:pt>
                <c:pt idx="4022">
                  <c:v>37411</c:v>
                </c:pt>
                <c:pt idx="4023">
                  <c:v>37412</c:v>
                </c:pt>
                <c:pt idx="4024">
                  <c:v>37413</c:v>
                </c:pt>
                <c:pt idx="4025">
                  <c:v>37414</c:v>
                </c:pt>
                <c:pt idx="4026">
                  <c:v>37417</c:v>
                </c:pt>
                <c:pt idx="4027">
                  <c:v>37418</c:v>
                </c:pt>
                <c:pt idx="4028">
                  <c:v>37419</c:v>
                </c:pt>
                <c:pt idx="4029">
                  <c:v>37420</c:v>
                </c:pt>
                <c:pt idx="4030">
                  <c:v>37421</c:v>
                </c:pt>
                <c:pt idx="4031">
                  <c:v>37424</c:v>
                </c:pt>
                <c:pt idx="4032">
                  <c:v>37425</c:v>
                </c:pt>
                <c:pt idx="4033">
                  <c:v>37426</c:v>
                </c:pt>
                <c:pt idx="4034">
                  <c:v>37427</c:v>
                </c:pt>
                <c:pt idx="4035">
                  <c:v>37428</c:v>
                </c:pt>
                <c:pt idx="4036">
                  <c:v>37431</c:v>
                </c:pt>
                <c:pt idx="4037">
                  <c:v>37432</c:v>
                </c:pt>
                <c:pt idx="4038">
                  <c:v>37433</c:v>
                </c:pt>
                <c:pt idx="4039">
                  <c:v>37434</c:v>
                </c:pt>
                <c:pt idx="4040">
                  <c:v>37435</c:v>
                </c:pt>
                <c:pt idx="4041">
                  <c:v>37438</c:v>
                </c:pt>
                <c:pt idx="4042">
                  <c:v>37439</c:v>
                </c:pt>
                <c:pt idx="4043">
                  <c:v>37440</c:v>
                </c:pt>
                <c:pt idx="4044">
                  <c:v>37441</c:v>
                </c:pt>
                <c:pt idx="4045">
                  <c:v>37442</c:v>
                </c:pt>
                <c:pt idx="4046">
                  <c:v>37445</c:v>
                </c:pt>
                <c:pt idx="4047">
                  <c:v>37446</c:v>
                </c:pt>
                <c:pt idx="4048">
                  <c:v>37447</c:v>
                </c:pt>
                <c:pt idx="4049">
                  <c:v>37448</c:v>
                </c:pt>
                <c:pt idx="4050">
                  <c:v>37449</c:v>
                </c:pt>
                <c:pt idx="4051">
                  <c:v>37452</c:v>
                </c:pt>
                <c:pt idx="4052">
                  <c:v>37453</c:v>
                </c:pt>
                <c:pt idx="4053">
                  <c:v>37454</c:v>
                </c:pt>
                <c:pt idx="4054">
                  <c:v>37455</c:v>
                </c:pt>
                <c:pt idx="4055">
                  <c:v>37456</c:v>
                </c:pt>
                <c:pt idx="4056">
                  <c:v>37459</c:v>
                </c:pt>
                <c:pt idx="4057">
                  <c:v>37460</c:v>
                </c:pt>
                <c:pt idx="4058">
                  <c:v>37461</c:v>
                </c:pt>
                <c:pt idx="4059">
                  <c:v>37462</c:v>
                </c:pt>
                <c:pt idx="4060">
                  <c:v>37463</c:v>
                </c:pt>
                <c:pt idx="4061">
                  <c:v>37466</c:v>
                </c:pt>
                <c:pt idx="4062">
                  <c:v>37467</c:v>
                </c:pt>
                <c:pt idx="4063">
                  <c:v>37468</c:v>
                </c:pt>
                <c:pt idx="4064">
                  <c:v>37469</c:v>
                </c:pt>
                <c:pt idx="4065">
                  <c:v>37470</c:v>
                </c:pt>
                <c:pt idx="4066">
                  <c:v>37473</c:v>
                </c:pt>
                <c:pt idx="4067">
                  <c:v>37474</c:v>
                </c:pt>
                <c:pt idx="4068">
                  <c:v>37475</c:v>
                </c:pt>
                <c:pt idx="4069">
                  <c:v>37476</c:v>
                </c:pt>
                <c:pt idx="4070">
                  <c:v>37477</c:v>
                </c:pt>
                <c:pt idx="4071">
                  <c:v>37480</c:v>
                </c:pt>
                <c:pt idx="4072">
                  <c:v>37481</c:v>
                </c:pt>
                <c:pt idx="4073">
                  <c:v>37482</c:v>
                </c:pt>
                <c:pt idx="4074">
                  <c:v>37483</c:v>
                </c:pt>
                <c:pt idx="4075">
                  <c:v>37484</c:v>
                </c:pt>
                <c:pt idx="4076">
                  <c:v>37487</c:v>
                </c:pt>
                <c:pt idx="4077">
                  <c:v>37488</c:v>
                </c:pt>
                <c:pt idx="4078">
                  <c:v>37489</c:v>
                </c:pt>
                <c:pt idx="4079">
                  <c:v>37490</c:v>
                </c:pt>
                <c:pt idx="4080">
                  <c:v>37491</c:v>
                </c:pt>
                <c:pt idx="4081">
                  <c:v>37494</c:v>
                </c:pt>
                <c:pt idx="4082">
                  <c:v>37495</c:v>
                </c:pt>
                <c:pt idx="4083">
                  <c:v>37496</c:v>
                </c:pt>
                <c:pt idx="4084">
                  <c:v>37497</c:v>
                </c:pt>
                <c:pt idx="4085">
                  <c:v>37498</c:v>
                </c:pt>
                <c:pt idx="4086">
                  <c:v>37501</c:v>
                </c:pt>
                <c:pt idx="4087">
                  <c:v>37502</c:v>
                </c:pt>
                <c:pt idx="4088">
                  <c:v>37503</c:v>
                </c:pt>
                <c:pt idx="4089">
                  <c:v>37504</c:v>
                </c:pt>
                <c:pt idx="4090">
                  <c:v>37505</c:v>
                </c:pt>
                <c:pt idx="4091">
                  <c:v>37508</c:v>
                </c:pt>
                <c:pt idx="4092">
                  <c:v>37509</c:v>
                </c:pt>
                <c:pt idx="4093">
                  <c:v>37510</c:v>
                </c:pt>
                <c:pt idx="4094">
                  <c:v>37511</c:v>
                </c:pt>
                <c:pt idx="4095">
                  <c:v>37512</c:v>
                </c:pt>
                <c:pt idx="4096">
                  <c:v>37515</c:v>
                </c:pt>
                <c:pt idx="4097">
                  <c:v>37516</c:v>
                </c:pt>
                <c:pt idx="4098">
                  <c:v>37517</c:v>
                </c:pt>
                <c:pt idx="4099">
                  <c:v>37518</c:v>
                </c:pt>
                <c:pt idx="4100">
                  <c:v>37519</c:v>
                </c:pt>
                <c:pt idx="4101">
                  <c:v>37522</c:v>
                </c:pt>
                <c:pt idx="4102">
                  <c:v>37523</c:v>
                </c:pt>
                <c:pt idx="4103">
                  <c:v>37524</c:v>
                </c:pt>
                <c:pt idx="4104">
                  <c:v>37525</c:v>
                </c:pt>
                <c:pt idx="4105">
                  <c:v>37526</c:v>
                </c:pt>
                <c:pt idx="4106">
                  <c:v>37529</c:v>
                </c:pt>
                <c:pt idx="4107">
                  <c:v>37530</c:v>
                </c:pt>
                <c:pt idx="4108">
                  <c:v>37531</c:v>
                </c:pt>
                <c:pt idx="4109">
                  <c:v>37532</c:v>
                </c:pt>
                <c:pt idx="4110">
                  <c:v>37533</c:v>
                </c:pt>
                <c:pt idx="4111">
                  <c:v>37536</c:v>
                </c:pt>
                <c:pt idx="4112">
                  <c:v>37537</c:v>
                </c:pt>
                <c:pt idx="4113">
                  <c:v>37538</c:v>
                </c:pt>
                <c:pt idx="4114">
                  <c:v>37539</c:v>
                </c:pt>
                <c:pt idx="4115">
                  <c:v>37540</c:v>
                </c:pt>
                <c:pt idx="4116">
                  <c:v>37543</c:v>
                </c:pt>
                <c:pt idx="4117">
                  <c:v>37544</c:v>
                </c:pt>
                <c:pt idx="4118">
                  <c:v>37545</c:v>
                </c:pt>
                <c:pt idx="4119">
                  <c:v>37546</c:v>
                </c:pt>
                <c:pt idx="4120">
                  <c:v>37547</c:v>
                </c:pt>
                <c:pt idx="4121">
                  <c:v>37550</c:v>
                </c:pt>
                <c:pt idx="4122">
                  <c:v>37551</c:v>
                </c:pt>
                <c:pt idx="4123">
                  <c:v>37552</c:v>
                </c:pt>
                <c:pt idx="4124">
                  <c:v>37553</c:v>
                </c:pt>
                <c:pt idx="4125">
                  <c:v>37554</c:v>
                </c:pt>
                <c:pt idx="4126">
                  <c:v>37557</c:v>
                </c:pt>
                <c:pt idx="4127">
                  <c:v>37558</c:v>
                </c:pt>
                <c:pt idx="4128">
                  <c:v>37559</c:v>
                </c:pt>
                <c:pt idx="4129">
                  <c:v>37560</c:v>
                </c:pt>
                <c:pt idx="4130">
                  <c:v>37561</c:v>
                </c:pt>
                <c:pt idx="4131">
                  <c:v>37564</c:v>
                </c:pt>
                <c:pt idx="4132">
                  <c:v>37565</c:v>
                </c:pt>
                <c:pt idx="4133">
                  <c:v>37566</c:v>
                </c:pt>
                <c:pt idx="4134">
                  <c:v>37567</c:v>
                </c:pt>
                <c:pt idx="4135">
                  <c:v>37568</c:v>
                </c:pt>
                <c:pt idx="4136">
                  <c:v>37571</c:v>
                </c:pt>
                <c:pt idx="4137">
                  <c:v>37572</c:v>
                </c:pt>
                <c:pt idx="4138">
                  <c:v>37573</c:v>
                </c:pt>
                <c:pt idx="4139">
                  <c:v>37574</c:v>
                </c:pt>
                <c:pt idx="4140">
                  <c:v>37575</c:v>
                </c:pt>
                <c:pt idx="4141">
                  <c:v>37578</c:v>
                </c:pt>
                <c:pt idx="4142">
                  <c:v>37579</c:v>
                </c:pt>
                <c:pt idx="4143">
                  <c:v>37580</c:v>
                </c:pt>
                <c:pt idx="4144">
                  <c:v>37581</c:v>
                </c:pt>
                <c:pt idx="4145">
                  <c:v>37582</c:v>
                </c:pt>
                <c:pt idx="4146">
                  <c:v>37585</c:v>
                </c:pt>
                <c:pt idx="4147">
                  <c:v>37586</c:v>
                </c:pt>
                <c:pt idx="4148">
                  <c:v>37587</c:v>
                </c:pt>
                <c:pt idx="4149">
                  <c:v>37588</c:v>
                </c:pt>
                <c:pt idx="4150">
                  <c:v>37589</c:v>
                </c:pt>
                <c:pt idx="4151">
                  <c:v>37592</c:v>
                </c:pt>
                <c:pt idx="4152">
                  <c:v>37593</c:v>
                </c:pt>
                <c:pt idx="4153">
                  <c:v>37594</c:v>
                </c:pt>
                <c:pt idx="4154">
                  <c:v>37595</c:v>
                </c:pt>
                <c:pt idx="4155">
                  <c:v>37596</c:v>
                </c:pt>
                <c:pt idx="4156">
                  <c:v>37599</c:v>
                </c:pt>
                <c:pt idx="4157">
                  <c:v>37600</c:v>
                </c:pt>
                <c:pt idx="4158">
                  <c:v>37601</c:v>
                </c:pt>
                <c:pt idx="4159">
                  <c:v>37602</c:v>
                </c:pt>
                <c:pt idx="4160">
                  <c:v>37603</c:v>
                </c:pt>
                <c:pt idx="4161">
                  <c:v>37606</c:v>
                </c:pt>
                <c:pt idx="4162">
                  <c:v>37607</c:v>
                </c:pt>
                <c:pt idx="4163">
                  <c:v>37608</c:v>
                </c:pt>
                <c:pt idx="4164">
                  <c:v>37609</c:v>
                </c:pt>
                <c:pt idx="4165">
                  <c:v>37610</c:v>
                </c:pt>
                <c:pt idx="4166">
                  <c:v>37613</c:v>
                </c:pt>
                <c:pt idx="4167">
                  <c:v>37614</c:v>
                </c:pt>
                <c:pt idx="4168">
                  <c:v>37615</c:v>
                </c:pt>
                <c:pt idx="4169">
                  <c:v>37616</c:v>
                </c:pt>
                <c:pt idx="4170">
                  <c:v>37617</c:v>
                </c:pt>
                <c:pt idx="4171">
                  <c:v>37620</c:v>
                </c:pt>
                <c:pt idx="4172">
                  <c:v>37621</c:v>
                </c:pt>
                <c:pt idx="4173">
                  <c:v>37622</c:v>
                </c:pt>
                <c:pt idx="4174">
                  <c:v>37623</c:v>
                </c:pt>
                <c:pt idx="4175">
                  <c:v>37624</c:v>
                </c:pt>
                <c:pt idx="4176">
                  <c:v>37627</c:v>
                </c:pt>
                <c:pt idx="4177">
                  <c:v>37628</c:v>
                </c:pt>
                <c:pt idx="4178">
                  <c:v>37629</c:v>
                </c:pt>
                <c:pt idx="4179">
                  <c:v>37630</c:v>
                </c:pt>
                <c:pt idx="4180">
                  <c:v>37631</c:v>
                </c:pt>
                <c:pt idx="4181">
                  <c:v>37634</c:v>
                </c:pt>
                <c:pt idx="4182">
                  <c:v>37635</c:v>
                </c:pt>
                <c:pt idx="4183">
                  <c:v>37636</c:v>
                </c:pt>
                <c:pt idx="4184">
                  <c:v>37637</c:v>
                </c:pt>
                <c:pt idx="4185">
                  <c:v>37638</c:v>
                </c:pt>
                <c:pt idx="4186">
                  <c:v>37641</c:v>
                </c:pt>
                <c:pt idx="4187">
                  <c:v>37642</c:v>
                </c:pt>
                <c:pt idx="4188">
                  <c:v>37643</c:v>
                </c:pt>
                <c:pt idx="4189">
                  <c:v>37644</c:v>
                </c:pt>
                <c:pt idx="4190">
                  <c:v>37645</c:v>
                </c:pt>
                <c:pt idx="4191">
                  <c:v>37648</c:v>
                </c:pt>
                <c:pt idx="4192">
                  <c:v>37649</c:v>
                </c:pt>
                <c:pt idx="4193">
                  <c:v>37650</c:v>
                </c:pt>
                <c:pt idx="4194">
                  <c:v>37651</c:v>
                </c:pt>
                <c:pt idx="4195">
                  <c:v>37652</c:v>
                </c:pt>
                <c:pt idx="4196">
                  <c:v>37655</c:v>
                </c:pt>
                <c:pt idx="4197">
                  <c:v>37656</c:v>
                </c:pt>
                <c:pt idx="4198">
                  <c:v>37657</c:v>
                </c:pt>
                <c:pt idx="4199">
                  <c:v>37658</c:v>
                </c:pt>
                <c:pt idx="4200">
                  <c:v>37659</c:v>
                </c:pt>
                <c:pt idx="4201">
                  <c:v>37662</c:v>
                </c:pt>
                <c:pt idx="4202">
                  <c:v>37663</c:v>
                </c:pt>
                <c:pt idx="4203">
                  <c:v>37664</c:v>
                </c:pt>
                <c:pt idx="4204">
                  <c:v>37665</c:v>
                </c:pt>
                <c:pt idx="4205">
                  <c:v>37666</c:v>
                </c:pt>
                <c:pt idx="4206">
                  <c:v>37669</c:v>
                </c:pt>
                <c:pt idx="4207">
                  <c:v>37670</c:v>
                </c:pt>
                <c:pt idx="4208">
                  <c:v>37671</c:v>
                </c:pt>
                <c:pt idx="4209">
                  <c:v>37672</c:v>
                </c:pt>
                <c:pt idx="4210">
                  <c:v>37673</c:v>
                </c:pt>
                <c:pt idx="4211">
                  <c:v>37676</c:v>
                </c:pt>
                <c:pt idx="4212">
                  <c:v>37677</c:v>
                </c:pt>
                <c:pt idx="4213">
                  <c:v>37678</c:v>
                </c:pt>
                <c:pt idx="4214">
                  <c:v>37679</c:v>
                </c:pt>
                <c:pt idx="4215">
                  <c:v>37680</c:v>
                </c:pt>
                <c:pt idx="4216">
                  <c:v>37683</c:v>
                </c:pt>
                <c:pt idx="4217">
                  <c:v>37684</c:v>
                </c:pt>
                <c:pt idx="4218">
                  <c:v>37685</c:v>
                </c:pt>
                <c:pt idx="4219">
                  <c:v>37686</c:v>
                </c:pt>
                <c:pt idx="4220">
                  <c:v>37687</c:v>
                </c:pt>
                <c:pt idx="4221">
                  <c:v>37690</c:v>
                </c:pt>
                <c:pt idx="4222">
                  <c:v>37691</c:v>
                </c:pt>
                <c:pt idx="4223">
                  <c:v>37692</c:v>
                </c:pt>
                <c:pt idx="4224">
                  <c:v>37693</c:v>
                </c:pt>
                <c:pt idx="4225">
                  <c:v>37694</c:v>
                </c:pt>
                <c:pt idx="4226">
                  <c:v>37697</c:v>
                </c:pt>
                <c:pt idx="4227">
                  <c:v>37698</c:v>
                </c:pt>
                <c:pt idx="4228">
                  <c:v>37699</c:v>
                </c:pt>
                <c:pt idx="4229">
                  <c:v>37700</c:v>
                </c:pt>
                <c:pt idx="4230">
                  <c:v>37701</c:v>
                </c:pt>
                <c:pt idx="4231">
                  <c:v>37704</c:v>
                </c:pt>
                <c:pt idx="4232">
                  <c:v>37705</c:v>
                </c:pt>
                <c:pt idx="4233">
                  <c:v>37706</c:v>
                </c:pt>
                <c:pt idx="4234">
                  <c:v>37707</c:v>
                </c:pt>
                <c:pt idx="4235">
                  <c:v>37708</c:v>
                </c:pt>
                <c:pt idx="4236">
                  <c:v>37711</c:v>
                </c:pt>
                <c:pt idx="4237">
                  <c:v>37712</c:v>
                </c:pt>
                <c:pt idx="4238">
                  <c:v>37713</c:v>
                </c:pt>
                <c:pt idx="4239">
                  <c:v>37714</c:v>
                </c:pt>
                <c:pt idx="4240">
                  <c:v>37715</c:v>
                </c:pt>
                <c:pt idx="4241">
                  <c:v>37718</c:v>
                </c:pt>
                <c:pt idx="4242">
                  <c:v>37719</c:v>
                </c:pt>
                <c:pt idx="4243">
                  <c:v>37720</c:v>
                </c:pt>
                <c:pt idx="4244">
                  <c:v>37721</c:v>
                </c:pt>
                <c:pt idx="4245">
                  <c:v>37722</c:v>
                </c:pt>
                <c:pt idx="4246">
                  <c:v>37725</c:v>
                </c:pt>
                <c:pt idx="4247">
                  <c:v>37726</c:v>
                </c:pt>
                <c:pt idx="4248">
                  <c:v>37727</c:v>
                </c:pt>
                <c:pt idx="4249">
                  <c:v>37728</c:v>
                </c:pt>
                <c:pt idx="4250">
                  <c:v>37729</c:v>
                </c:pt>
                <c:pt idx="4251">
                  <c:v>37732</c:v>
                </c:pt>
                <c:pt idx="4252">
                  <c:v>37733</c:v>
                </c:pt>
                <c:pt idx="4253">
                  <c:v>37734</c:v>
                </c:pt>
                <c:pt idx="4254">
                  <c:v>37735</c:v>
                </c:pt>
                <c:pt idx="4255">
                  <c:v>37736</c:v>
                </c:pt>
                <c:pt idx="4256">
                  <c:v>37739</c:v>
                </c:pt>
                <c:pt idx="4257">
                  <c:v>37740</c:v>
                </c:pt>
                <c:pt idx="4258">
                  <c:v>37741</c:v>
                </c:pt>
                <c:pt idx="4259">
                  <c:v>37742</c:v>
                </c:pt>
                <c:pt idx="4260">
                  <c:v>37743</c:v>
                </c:pt>
                <c:pt idx="4261">
                  <c:v>37746</c:v>
                </c:pt>
                <c:pt idx="4262">
                  <c:v>37747</c:v>
                </c:pt>
                <c:pt idx="4263">
                  <c:v>37748</c:v>
                </c:pt>
                <c:pt idx="4264">
                  <c:v>37749</c:v>
                </c:pt>
                <c:pt idx="4265">
                  <c:v>37750</c:v>
                </c:pt>
                <c:pt idx="4266">
                  <c:v>37753</c:v>
                </c:pt>
                <c:pt idx="4267">
                  <c:v>37754</c:v>
                </c:pt>
                <c:pt idx="4268">
                  <c:v>37755</c:v>
                </c:pt>
                <c:pt idx="4269">
                  <c:v>37756</c:v>
                </c:pt>
                <c:pt idx="4270">
                  <c:v>37757</c:v>
                </c:pt>
                <c:pt idx="4271">
                  <c:v>37760</c:v>
                </c:pt>
                <c:pt idx="4272">
                  <c:v>37761</c:v>
                </c:pt>
                <c:pt idx="4273">
                  <c:v>37762</c:v>
                </c:pt>
                <c:pt idx="4274">
                  <c:v>37763</c:v>
                </c:pt>
                <c:pt idx="4275">
                  <c:v>37764</c:v>
                </c:pt>
                <c:pt idx="4276">
                  <c:v>37767</c:v>
                </c:pt>
                <c:pt idx="4277">
                  <c:v>37768</c:v>
                </c:pt>
                <c:pt idx="4278">
                  <c:v>37769</c:v>
                </c:pt>
                <c:pt idx="4279">
                  <c:v>37770</c:v>
                </c:pt>
                <c:pt idx="4280">
                  <c:v>37771</c:v>
                </c:pt>
                <c:pt idx="4281">
                  <c:v>37774</c:v>
                </c:pt>
                <c:pt idx="4282">
                  <c:v>37775</c:v>
                </c:pt>
                <c:pt idx="4283">
                  <c:v>37776</c:v>
                </c:pt>
                <c:pt idx="4284">
                  <c:v>37777</c:v>
                </c:pt>
                <c:pt idx="4285">
                  <c:v>37778</c:v>
                </c:pt>
                <c:pt idx="4286">
                  <c:v>37781</c:v>
                </c:pt>
                <c:pt idx="4287">
                  <c:v>37782</c:v>
                </c:pt>
                <c:pt idx="4288">
                  <c:v>37783</c:v>
                </c:pt>
                <c:pt idx="4289">
                  <c:v>37784</c:v>
                </c:pt>
                <c:pt idx="4290">
                  <c:v>37785</c:v>
                </c:pt>
                <c:pt idx="4291">
                  <c:v>37788</c:v>
                </c:pt>
                <c:pt idx="4292">
                  <c:v>37789</c:v>
                </c:pt>
                <c:pt idx="4293">
                  <c:v>37790</c:v>
                </c:pt>
                <c:pt idx="4294">
                  <c:v>37791</c:v>
                </c:pt>
                <c:pt idx="4295">
                  <c:v>37792</c:v>
                </c:pt>
                <c:pt idx="4296">
                  <c:v>37795</c:v>
                </c:pt>
                <c:pt idx="4297">
                  <c:v>37796</c:v>
                </c:pt>
                <c:pt idx="4298">
                  <c:v>37797</c:v>
                </c:pt>
                <c:pt idx="4299">
                  <c:v>37798</c:v>
                </c:pt>
                <c:pt idx="4300">
                  <c:v>37799</c:v>
                </c:pt>
                <c:pt idx="4301">
                  <c:v>37802</c:v>
                </c:pt>
                <c:pt idx="4302">
                  <c:v>37803</c:v>
                </c:pt>
                <c:pt idx="4303">
                  <c:v>37804</c:v>
                </c:pt>
                <c:pt idx="4304">
                  <c:v>37805</c:v>
                </c:pt>
                <c:pt idx="4305">
                  <c:v>37806</c:v>
                </c:pt>
                <c:pt idx="4306">
                  <c:v>37809</c:v>
                </c:pt>
                <c:pt idx="4307">
                  <c:v>37810</c:v>
                </c:pt>
                <c:pt idx="4308">
                  <c:v>37811</c:v>
                </c:pt>
                <c:pt idx="4309">
                  <c:v>37812</c:v>
                </c:pt>
                <c:pt idx="4310">
                  <c:v>37813</c:v>
                </c:pt>
                <c:pt idx="4311">
                  <c:v>37816</c:v>
                </c:pt>
                <c:pt idx="4312">
                  <c:v>37817</c:v>
                </c:pt>
                <c:pt idx="4313">
                  <c:v>37818</c:v>
                </c:pt>
                <c:pt idx="4314">
                  <c:v>37819</c:v>
                </c:pt>
                <c:pt idx="4315">
                  <c:v>37820</c:v>
                </c:pt>
                <c:pt idx="4316">
                  <c:v>37823</c:v>
                </c:pt>
                <c:pt idx="4317">
                  <c:v>37824</c:v>
                </c:pt>
                <c:pt idx="4318">
                  <c:v>37825</c:v>
                </c:pt>
                <c:pt idx="4319">
                  <c:v>37826</c:v>
                </c:pt>
                <c:pt idx="4320">
                  <c:v>37827</c:v>
                </c:pt>
                <c:pt idx="4321">
                  <c:v>37830</c:v>
                </c:pt>
                <c:pt idx="4322">
                  <c:v>37831</c:v>
                </c:pt>
                <c:pt idx="4323">
                  <c:v>37832</c:v>
                </c:pt>
                <c:pt idx="4324">
                  <c:v>37833</c:v>
                </c:pt>
                <c:pt idx="4325">
                  <c:v>37834</c:v>
                </c:pt>
                <c:pt idx="4326">
                  <c:v>37837</c:v>
                </c:pt>
                <c:pt idx="4327">
                  <c:v>37838</c:v>
                </c:pt>
                <c:pt idx="4328">
                  <c:v>37839</c:v>
                </c:pt>
                <c:pt idx="4329">
                  <c:v>37840</c:v>
                </c:pt>
                <c:pt idx="4330">
                  <c:v>37841</c:v>
                </c:pt>
                <c:pt idx="4331">
                  <c:v>37844</c:v>
                </c:pt>
                <c:pt idx="4332">
                  <c:v>37845</c:v>
                </c:pt>
                <c:pt idx="4333">
                  <c:v>37846</c:v>
                </c:pt>
                <c:pt idx="4334">
                  <c:v>37847</c:v>
                </c:pt>
                <c:pt idx="4335">
                  <c:v>37848</c:v>
                </c:pt>
                <c:pt idx="4336">
                  <c:v>37851</c:v>
                </c:pt>
                <c:pt idx="4337">
                  <c:v>37852</c:v>
                </c:pt>
                <c:pt idx="4338">
                  <c:v>37853</c:v>
                </c:pt>
                <c:pt idx="4339">
                  <c:v>37854</c:v>
                </c:pt>
                <c:pt idx="4340">
                  <c:v>37855</c:v>
                </c:pt>
                <c:pt idx="4341">
                  <c:v>37858</c:v>
                </c:pt>
                <c:pt idx="4342">
                  <c:v>37859</c:v>
                </c:pt>
                <c:pt idx="4343">
                  <c:v>37860</c:v>
                </c:pt>
                <c:pt idx="4344">
                  <c:v>37861</c:v>
                </c:pt>
                <c:pt idx="4345">
                  <c:v>37862</c:v>
                </c:pt>
                <c:pt idx="4346">
                  <c:v>37865</c:v>
                </c:pt>
                <c:pt idx="4347">
                  <c:v>37866</c:v>
                </c:pt>
                <c:pt idx="4348">
                  <c:v>37867</c:v>
                </c:pt>
                <c:pt idx="4349">
                  <c:v>37868</c:v>
                </c:pt>
                <c:pt idx="4350">
                  <c:v>37869</c:v>
                </c:pt>
                <c:pt idx="4351">
                  <c:v>37872</c:v>
                </c:pt>
                <c:pt idx="4352">
                  <c:v>37873</c:v>
                </c:pt>
                <c:pt idx="4353">
                  <c:v>37874</c:v>
                </c:pt>
                <c:pt idx="4354">
                  <c:v>37875</c:v>
                </c:pt>
                <c:pt idx="4355">
                  <c:v>37876</c:v>
                </c:pt>
                <c:pt idx="4356">
                  <c:v>37879</c:v>
                </c:pt>
                <c:pt idx="4357">
                  <c:v>37880</c:v>
                </c:pt>
                <c:pt idx="4358">
                  <c:v>37881</c:v>
                </c:pt>
                <c:pt idx="4359">
                  <c:v>37882</c:v>
                </c:pt>
                <c:pt idx="4360">
                  <c:v>37883</c:v>
                </c:pt>
                <c:pt idx="4361">
                  <c:v>37886</c:v>
                </c:pt>
                <c:pt idx="4362">
                  <c:v>37887</c:v>
                </c:pt>
                <c:pt idx="4363">
                  <c:v>37888</c:v>
                </c:pt>
                <c:pt idx="4364">
                  <c:v>37889</c:v>
                </c:pt>
                <c:pt idx="4365">
                  <c:v>37890</c:v>
                </c:pt>
                <c:pt idx="4366">
                  <c:v>37893</c:v>
                </c:pt>
                <c:pt idx="4367">
                  <c:v>37894</c:v>
                </c:pt>
                <c:pt idx="4368">
                  <c:v>37895</c:v>
                </c:pt>
                <c:pt idx="4369">
                  <c:v>37896</c:v>
                </c:pt>
                <c:pt idx="4370">
                  <c:v>37897</c:v>
                </c:pt>
                <c:pt idx="4371">
                  <c:v>37900</c:v>
                </c:pt>
                <c:pt idx="4372">
                  <c:v>37901</c:v>
                </c:pt>
                <c:pt idx="4373">
                  <c:v>37902</c:v>
                </c:pt>
                <c:pt idx="4374">
                  <c:v>37903</c:v>
                </c:pt>
                <c:pt idx="4375">
                  <c:v>37904</c:v>
                </c:pt>
                <c:pt idx="4376">
                  <c:v>37907</c:v>
                </c:pt>
                <c:pt idx="4377">
                  <c:v>37908</c:v>
                </c:pt>
                <c:pt idx="4378">
                  <c:v>37909</c:v>
                </c:pt>
                <c:pt idx="4379">
                  <c:v>37910</c:v>
                </c:pt>
                <c:pt idx="4380">
                  <c:v>37911</c:v>
                </c:pt>
                <c:pt idx="4381">
                  <c:v>37914</c:v>
                </c:pt>
                <c:pt idx="4382">
                  <c:v>37915</c:v>
                </c:pt>
                <c:pt idx="4383">
                  <c:v>37916</c:v>
                </c:pt>
                <c:pt idx="4384">
                  <c:v>37917</c:v>
                </c:pt>
                <c:pt idx="4385">
                  <c:v>37918</c:v>
                </c:pt>
                <c:pt idx="4386">
                  <c:v>37921</c:v>
                </c:pt>
                <c:pt idx="4387">
                  <c:v>37922</c:v>
                </c:pt>
                <c:pt idx="4388">
                  <c:v>37923</c:v>
                </c:pt>
                <c:pt idx="4389">
                  <c:v>37924</c:v>
                </c:pt>
                <c:pt idx="4390">
                  <c:v>37925</c:v>
                </c:pt>
                <c:pt idx="4391">
                  <c:v>37928</c:v>
                </c:pt>
                <c:pt idx="4392">
                  <c:v>37929</c:v>
                </c:pt>
                <c:pt idx="4393">
                  <c:v>37930</c:v>
                </c:pt>
                <c:pt idx="4394">
                  <c:v>37931</c:v>
                </c:pt>
                <c:pt idx="4395">
                  <c:v>37932</c:v>
                </c:pt>
                <c:pt idx="4396">
                  <c:v>37935</c:v>
                </c:pt>
                <c:pt idx="4397">
                  <c:v>37936</c:v>
                </c:pt>
                <c:pt idx="4398">
                  <c:v>37937</c:v>
                </c:pt>
                <c:pt idx="4399">
                  <c:v>37938</c:v>
                </c:pt>
                <c:pt idx="4400">
                  <c:v>37939</c:v>
                </c:pt>
                <c:pt idx="4401">
                  <c:v>37942</c:v>
                </c:pt>
                <c:pt idx="4402">
                  <c:v>37943</c:v>
                </c:pt>
                <c:pt idx="4403">
                  <c:v>37944</c:v>
                </c:pt>
                <c:pt idx="4404">
                  <c:v>37945</c:v>
                </c:pt>
                <c:pt idx="4405">
                  <c:v>37946</c:v>
                </c:pt>
                <c:pt idx="4406">
                  <c:v>37949</c:v>
                </c:pt>
                <c:pt idx="4407">
                  <c:v>37950</c:v>
                </c:pt>
                <c:pt idx="4408">
                  <c:v>37951</c:v>
                </c:pt>
                <c:pt idx="4409">
                  <c:v>37952</c:v>
                </c:pt>
                <c:pt idx="4410">
                  <c:v>37953</c:v>
                </c:pt>
                <c:pt idx="4411">
                  <c:v>37956</c:v>
                </c:pt>
                <c:pt idx="4412">
                  <c:v>37957</c:v>
                </c:pt>
                <c:pt idx="4413">
                  <c:v>37958</c:v>
                </c:pt>
                <c:pt idx="4414">
                  <c:v>37959</c:v>
                </c:pt>
                <c:pt idx="4415">
                  <c:v>37960</c:v>
                </c:pt>
                <c:pt idx="4416">
                  <c:v>37963</c:v>
                </c:pt>
                <c:pt idx="4417">
                  <c:v>37964</c:v>
                </c:pt>
                <c:pt idx="4418">
                  <c:v>37965</c:v>
                </c:pt>
                <c:pt idx="4419">
                  <c:v>37966</c:v>
                </c:pt>
                <c:pt idx="4420">
                  <c:v>37967</c:v>
                </c:pt>
                <c:pt idx="4421">
                  <c:v>37970</c:v>
                </c:pt>
                <c:pt idx="4422">
                  <c:v>37971</c:v>
                </c:pt>
                <c:pt idx="4423">
                  <c:v>37972</c:v>
                </c:pt>
                <c:pt idx="4424">
                  <c:v>37973</c:v>
                </c:pt>
                <c:pt idx="4425">
                  <c:v>37974</c:v>
                </c:pt>
                <c:pt idx="4426">
                  <c:v>37977</c:v>
                </c:pt>
                <c:pt idx="4427">
                  <c:v>37978</c:v>
                </c:pt>
                <c:pt idx="4428">
                  <c:v>37979</c:v>
                </c:pt>
                <c:pt idx="4429">
                  <c:v>37980</c:v>
                </c:pt>
                <c:pt idx="4430">
                  <c:v>37981</c:v>
                </c:pt>
                <c:pt idx="4431">
                  <c:v>37984</c:v>
                </c:pt>
                <c:pt idx="4432">
                  <c:v>37985</c:v>
                </c:pt>
                <c:pt idx="4433">
                  <c:v>37986</c:v>
                </c:pt>
                <c:pt idx="4434">
                  <c:v>37987</c:v>
                </c:pt>
                <c:pt idx="4435">
                  <c:v>37988</c:v>
                </c:pt>
                <c:pt idx="4436">
                  <c:v>37991</c:v>
                </c:pt>
                <c:pt idx="4437">
                  <c:v>37992</c:v>
                </c:pt>
                <c:pt idx="4438">
                  <c:v>37993</c:v>
                </c:pt>
                <c:pt idx="4439">
                  <c:v>37994</c:v>
                </c:pt>
                <c:pt idx="4440">
                  <c:v>37995</c:v>
                </c:pt>
                <c:pt idx="4441">
                  <c:v>37998</c:v>
                </c:pt>
                <c:pt idx="4442">
                  <c:v>37999</c:v>
                </c:pt>
                <c:pt idx="4443">
                  <c:v>38000</c:v>
                </c:pt>
                <c:pt idx="4444">
                  <c:v>38001</c:v>
                </c:pt>
                <c:pt idx="4445">
                  <c:v>38002</c:v>
                </c:pt>
                <c:pt idx="4446">
                  <c:v>38005</c:v>
                </c:pt>
                <c:pt idx="4447">
                  <c:v>38006</c:v>
                </c:pt>
                <c:pt idx="4448">
                  <c:v>38007</c:v>
                </c:pt>
                <c:pt idx="4449">
                  <c:v>38008</c:v>
                </c:pt>
                <c:pt idx="4450">
                  <c:v>38009</c:v>
                </c:pt>
                <c:pt idx="4451">
                  <c:v>38012</c:v>
                </c:pt>
                <c:pt idx="4452">
                  <c:v>38013</c:v>
                </c:pt>
                <c:pt idx="4453">
                  <c:v>38014</c:v>
                </c:pt>
                <c:pt idx="4454">
                  <c:v>38015</c:v>
                </c:pt>
                <c:pt idx="4455">
                  <c:v>38016</c:v>
                </c:pt>
                <c:pt idx="4456">
                  <c:v>38019</c:v>
                </c:pt>
                <c:pt idx="4457">
                  <c:v>38020</c:v>
                </c:pt>
                <c:pt idx="4458">
                  <c:v>38021</c:v>
                </c:pt>
                <c:pt idx="4459">
                  <c:v>38022</c:v>
                </c:pt>
                <c:pt idx="4460">
                  <c:v>38023</c:v>
                </c:pt>
                <c:pt idx="4461">
                  <c:v>38026</c:v>
                </c:pt>
                <c:pt idx="4462">
                  <c:v>38027</c:v>
                </c:pt>
                <c:pt idx="4463">
                  <c:v>38028</c:v>
                </c:pt>
                <c:pt idx="4464">
                  <c:v>38029</c:v>
                </c:pt>
                <c:pt idx="4465">
                  <c:v>38030</c:v>
                </c:pt>
                <c:pt idx="4466">
                  <c:v>38033</c:v>
                </c:pt>
                <c:pt idx="4467">
                  <c:v>38034</c:v>
                </c:pt>
                <c:pt idx="4468">
                  <c:v>38035</c:v>
                </c:pt>
                <c:pt idx="4469">
                  <c:v>38036</c:v>
                </c:pt>
                <c:pt idx="4470">
                  <c:v>38037</c:v>
                </c:pt>
                <c:pt idx="4471">
                  <c:v>38040</c:v>
                </c:pt>
                <c:pt idx="4472">
                  <c:v>38041</c:v>
                </c:pt>
                <c:pt idx="4473">
                  <c:v>38042</c:v>
                </c:pt>
                <c:pt idx="4474">
                  <c:v>38043</c:v>
                </c:pt>
                <c:pt idx="4475">
                  <c:v>38044</c:v>
                </c:pt>
                <c:pt idx="4476">
                  <c:v>38047</c:v>
                </c:pt>
                <c:pt idx="4477">
                  <c:v>38048</c:v>
                </c:pt>
                <c:pt idx="4478">
                  <c:v>38049</c:v>
                </c:pt>
                <c:pt idx="4479">
                  <c:v>38050</c:v>
                </c:pt>
                <c:pt idx="4480">
                  <c:v>38051</c:v>
                </c:pt>
                <c:pt idx="4481">
                  <c:v>38054</c:v>
                </c:pt>
                <c:pt idx="4482">
                  <c:v>38055</c:v>
                </c:pt>
                <c:pt idx="4483">
                  <c:v>38056</c:v>
                </c:pt>
                <c:pt idx="4484">
                  <c:v>38057</c:v>
                </c:pt>
                <c:pt idx="4485">
                  <c:v>38058</c:v>
                </c:pt>
                <c:pt idx="4486">
                  <c:v>38061</c:v>
                </c:pt>
                <c:pt idx="4487">
                  <c:v>38062</c:v>
                </c:pt>
                <c:pt idx="4488">
                  <c:v>38063</c:v>
                </c:pt>
                <c:pt idx="4489">
                  <c:v>38064</c:v>
                </c:pt>
                <c:pt idx="4490">
                  <c:v>38065</c:v>
                </c:pt>
                <c:pt idx="4491">
                  <c:v>38068</c:v>
                </c:pt>
                <c:pt idx="4492">
                  <c:v>38069</c:v>
                </c:pt>
                <c:pt idx="4493">
                  <c:v>38070</c:v>
                </c:pt>
                <c:pt idx="4494">
                  <c:v>38071</c:v>
                </c:pt>
                <c:pt idx="4495">
                  <c:v>38072</c:v>
                </c:pt>
                <c:pt idx="4496">
                  <c:v>38075</c:v>
                </c:pt>
                <c:pt idx="4497">
                  <c:v>38076</c:v>
                </c:pt>
                <c:pt idx="4498">
                  <c:v>38077</c:v>
                </c:pt>
                <c:pt idx="4499">
                  <c:v>38078</c:v>
                </c:pt>
                <c:pt idx="4500">
                  <c:v>38079</c:v>
                </c:pt>
                <c:pt idx="4501">
                  <c:v>38082</c:v>
                </c:pt>
                <c:pt idx="4502">
                  <c:v>38083</c:v>
                </c:pt>
                <c:pt idx="4503">
                  <c:v>38084</c:v>
                </c:pt>
                <c:pt idx="4504">
                  <c:v>38085</c:v>
                </c:pt>
                <c:pt idx="4505">
                  <c:v>38086</c:v>
                </c:pt>
                <c:pt idx="4506">
                  <c:v>38089</c:v>
                </c:pt>
                <c:pt idx="4507">
                  <c:v>38090</c:v>
                </c:pt>
                <c:pt idx="4508">
                  <c:v>38091</c:v>
                </c:pt>
                <c:pt idx="4509">
                  <c:v>38092</c:v>
                </c:pt>
                <c:pt idx="4510">
                  <c:v>38093</c:v>
                </c:pt>
                <c:pt idx="4511">
                  <c:v>38096</c:v>
                </c:pt>
                <c:pt idx="4512">
                  <c:v>38097</c:v>
                </c:pt>
                <c:pt idx="4513">
                  <c:v>38098</c:v>
                </c:pt>
                <c:pt idx="4514">
                  <c:v>38099</c:v>
                </c:pt>
                <c:pt idx="4515">
                  <c:v>38100</c:v>
                </c:pt>
                <c:pt idx="4516">
                  <c:v>38103</c:v>
                </c:pt>
                <c:pt idx="4517">
                  <c:v>38104</c:v>
                </c:pt>
                <c:pt idx="4518">
                  <c:v>38105</c:v>
                </c:pt>
                <c:pt idx="4519">
                  <c:v>38106</c:v>
                </c:pt>
                <c:pt idx="4520">
                  <c:v>38107</c:v>
                </c:pt>
                <c:pt idx="4521">
                  <c:v>38110</c:v>
                </c:pt>
                <c:pt idx="4522">
                  <c:v>38111</c:v>
                </c:pt>
                <c:pt idx="4523">
                  <c:v>38112</c:v>
                </c:pt>
                <c:pt idx="4524">
                  <c:v>38113</c:v>
                </c:pt>
                <c:pt idx="4525">
                  <c:v>38114</c:v>
                </c:pt>
                <c:pt idx="4526">
                  <c:v>38117</c:v>
                </c:pt>
                <c:pt idx="4527">
                  <c:v>38118</c:v>
                </c:pt>
                <c:pt idx="4528">
                  <c:v>38119</c:v>
                </c:pt>
                <c:pt idx="4529">
                  <c:v>38120</c:v>
                </c:pt>
                <c:pt idx="4530">
                  <c:v>38121</c:v>
                </c:pt>
                <c:pt idx="4531">
                  <c:v>38124</c:v>
                </c:pt>
                <c:pt idx="4532">
                  <c:v>38125</c:v>
                </c:pt>
                <c:pt idx="4533">
                  <c:v>38126</c:v>
                </c:pt>
                <c:pt idx="4534">
                  <c:v>38127</c:v>
                </c:pt>
                <c:pt idx="4535">
                  <c:v>38128</c:v>
                </c:pt>
                <c:pt idx="4536">
                  <c:v>38131</c:v>
                </c:pt>
                <c:pt idx="4537">
                  <c:v>38132</c:v>
                </c:pt>
                <c:pt idx="4538">
                  <c:v>38133</c:v>
                </c:pt>
                <c:pt idx="4539">
                  <c:v>38134</c:v>
                </c:pt>
                <c:pt idx="4540">
                  <c:v>38135</c:v>
                </c:pt>
                <c:pt idx="4541">
                  <c:v>38138</c:v>
                </c:pt>
                <c:pt idx="4542">
                  <c:v>38139</c:v>
                </c:pt>
                <c:pt idx="4543">
                  <c:v>38140</c:v>
                </c:pt>
                <c:pt idx="4544">
                  <c:v>38141</c:v>
                </c:pt>
                <c:pt idx="4545">
                  <c:v>38142</c:v>
                </c:pt>
                <c:pt idx="4546">
                  <c:v>38145</c:v>
                </c:pt>
                <c:pt idx="4547">
                  <c:v>38146</c:v>
                </c:pt>
                <c:pt idx="4548">
                  <c:v>38147</c:v>
                </c:pt>
                <c:pt idx="4549">
                  <c:v>38148</c:v>
                </c:pt>
                <c:pt idx="4550">
                  <c:v>38149</c:v>
                </c:pt>
                <c:pt idx="4551">
                  <c:v>38152</c:v>
                </c:pt>
                <c:pt idx="4552">
                  <c:v>38153</c:v>
                </c:pt>
                <c:pt idx="4553">
                  <c:v>38154</c:v>
                </c:pt>
                <c:pt idx="4554">
                  <c:v>38155</c:v>
                </c:pt>
                <c:pt idx="4555">
                  <c:v>38156</c:v>
                </c:pt>
                <c:pt idx="4556">
                  <c:v>38159</c:v>
                </c:pt>
                <c:pt idx="4557">
                  <c:v>38160</c:v>
                </c:pt>
                <c:pt idx="4558">
                  <c:v>38161</c:v>
                </c:pt>
                <c:pt idx="4559">
                  <c:v>38162</c:v>
                </c:pt>
                <c:pt idx="4560">
                  <c:v>38163</c:v>
                </c:pt>
                <c:pt idx="4561">
                  <c:v>38166</c:v>
                </c:pt>
                <c:pt idx="4562">
                  <c:v>38167</c:v>
                </c:pt>
                <c:pt idx="4563">
                  <c:v>38168</c:v>
                </c:pt>
                <c:pt idx="4564">
                  <c:v>38169</c:v>
                </c:pt>
                <c:pt idx="4565">
                  <c:v>38170</c:v>
                </c:pt>
                <c:pt idx="4566">
                  <c:v>38173</c:v>
                </c:pt>
                <c:pt idx="4567">
                  <c:v>38174</c:v>
                </c:pt>
                <c:pt idx="4568">
                  <c:v>38175</c:v>
                </c:pt>
                <c:pt idx="4569">
                  <c:v>38176</c:v>
                </c:pt>
                <c:pt idx="4570">
                  <c:v>38177</c:v>
                </c:pt>
                <c:pt idx="4571">
                  <c:v>38180</c:v>
                </c:pt>
                <c:pt idx="4572">
                  <c:v>38181</c:v>
                </c:pt>
                <c:pt idx="4573">
                  <c:v>38182</c:v>
                </c:pt>
                <c:pt idx="4574">
                  <c:v>38183</c:v>
                </c:pt>
                <c:pt idx="4575">
                  <c:v>38184</c:v>
                </c:pt>
                <c:pt idx="4576">
                  <c:v>38187</c:v>
                </c:pt>
                <c:pt idx="4577">
                  <c:v>38188</c:v>
                </c:pt>
                <c:pt idx="4578">
                  <c:v>38189</c:v>
                </c:pt>
                <c:pt idx="4579">
                  <c:v>38190</c:v>
                </c:pt>
                <c:pt idx="4580">
                  <c:v>38191</c:v>
                </c:pt>
                <c:pt idx="4581">
                  <c:v>38194</c:v>
                </c:pt>
                <c:pt idx="4582">
                  <c:v>38195</c:v>
                </c:pt>
                <c:pt idx="4583">
                  <c:v>38196</c:v>
                </c:pt>
                <c:pt idx="4584">
                  <c:v>38197</c:v>
                </c:pt>
                <c:pt idx="4585">
                  <c:v>38198</c:v>
                </c:pt>
                <c:pt idx="4586">
                  <c:v>38201</c:v>
                </c:pt>
                <c:pt idx="4587">
                  <c:v>38202</c:v>
                </c:pt>
                <c:pt idx="4588">
                  <c:v>38203</c:v>
                </c:pt>
                <c:pt idx="4589">
                  <c:v>38204</c:v>
                </c:pt>
                <c:pt idx="4590">
                  <c:v>38205</c:v>
                </c:pt>
                <c:pt idx="4591">
                  <c:v>38208</c:v>
                </c:pt>
                <c:pt idx="4592">
                  <c:v>38209</c:v>
                </c:pt>
                <c:pt idx="4593">
                  <c:v>38210</c:v>
                </c:pt>
                <c:pt idx="4594">
                  <c:v>38211</c:v>
                </c:pt>
                <c:pt idx="4595">
                  <c:v>38212</c:v>
                </c:pt>
                <c:pt idx="4596">
                  <c:v>38215</c:v>
                </c:pt>
                <c:pt idx="4597">
                  <c:v>38216</c:v>
                </c:pt>
                <c:pt idx="4598">
                  <c:v>38217</c:v>
                </c:pt>
                <c:pt idx="4599">
                  <c:v>38218</c:v>
                </c:pt>
                <c:pt idx="4600">
                  <c:v>38219</c:v>
                </c:pt>
                <c:pt idx="4601">
                  <c:v>38222</c:v>
                </c:pt>
                <c:pt idx="4602">
                  <c:v>38223</c:v>
                </c:pt>
                <c:pt idx="4603">
                  <c:v>38224</c:v>
                </c:pt>
                <c:pt idx="4604">
                  <c:v>38225</c:v>
                </c:pt>
                <c:pt idx="4605">
                  <c:v>38226</c:v>
                </c:pt>
                <c:pt idx="4606">
                  <c:v>38229</c:v>
                </c:pt>
                <c:pt idx="4607">
                  <c:v>38230</c:v>
                </c:pt>
                <c:pt idx="4608">
                  <c:v>38231</c:v>
                </c:pt>
                <c:pt idx="4609">
                  <c:v>38232</c:v>
                </c:pt>
                <c:pt idx="4610">
                  <c:v>38233</c:v>
                </c:pt>
                <c:pt idx="4611">
                  <c:v>38236</c:v>
                </c:pt>
                <c:pt idx="4612">
                  <c:v>38237</c:v>
                </c:pt>
                <c:pt idx="4613">
                  <c:v>38238</c:v>
                </c:pt>
                <c:pt idx="4614">
                  <c:v>38239</c:v>
                </c:pt>
                <c:pt idx="4615">
                  <c:v>38240</c:v>
                </c:pt>
                <c:pt idx="4616">
                  <c:v>38243</c:v>
                </c:pt>
                <c:pt idx="4617">
                  <c:v>38244</c:v>
                </c:pt>
                <c:pt idx="4618">
                  <c:v>38245</c:v>
                </c:pt>
                <c:pt idx="4619">
                  <c:v>38246</c:v>
                </c:pt>
                <c:pt idx="4620">
                  <c:v>38247</c:v>
                </c:pt>
                <c:pt idx="4621">
                  <c:v>38250</c:v>
                </c:pt>
                <c:pt idx="4622">
                  <c:v>38251</c:v>
                </c:pt>
                <c:pt idx="4623">
                  <c:v>38252</c:v>
                </c:pt>
                <c:pt idx="4624">
                  <c:v>38253</c:v>
                </c:pt>
                <c:pt idx="4625">
                  <c:v>38254</c:v>
                </c:pt>
                <c:pt idx="4626">
                  <c:v>38257</c:v>
                </c:pt>
                <c:pt idx="4627">
                  <c:v>38258</c:v>
                </c:pt>
                <c:pt idx="4628">
                  <c:v>38259</c:v>
                </c:pt>
                <c:pt idx="4629">
                  <c:v>38260</c:v>
                </c:pt>
                <c:pt idx="4630">
                  <c:v>38261</c:v>
                </c:pt>
                <c:pt idx="4631">
                  <c:v>38264</c:v>
                </c:pt>
                <c:pt idx="4632">
                  <c:v>38265</c:v>
                </c:pt>
                <c:pt idx="4633">
                  <c:v>38266</c:v>
                </c:pt>
                <c:pt idx="4634">
                  <c:v>38267</c:v>
                </c:pt>
                <c:pt idx="4635">
                  <c:v>38268</c:v>
                </c:pt>
                <c:pt idx="4636">
                  <c:v>38271</c:v>
                </c:pt>
                <c:pt idx="4637">
                  <c:v>38272</c:v>
                </c:pt>
                <c:pt idx="4638">
                  <c:v>38273</c:v>
                </c:pt>
                <c:pt idx="4639">
                  <c:v>38274</c:v>
                </c:pt>
                <c:pt idx="4640">
                  <c:v>38275</c:v>
                </c:pt>
                <c:pt idx="4641">
                  <c:v>38278</c:v>
                </c:pt>
                <c:pt idx="4642">
                  <c:v>38279</c:v>
                </c:pt>
                <c:pt idx="4643">
                  <c:v>38280</c:v>
                </c:pt>
                <c:pt idx="4644">
                  <c:v>38281</c:v>
                </c:pt>
                <c:pt idx="4645">
                  <c:v>38282</c:v>
                </c:pt>
                <c:pt idx="4646">
                  <c:v>38285</c:v>
                </c:pt>
                <c:pt idx="4647">
                  <c:v>38286</c:v>
                </c:pt>
                <c:pt idx="4648">
                  <c:v>38287</c:v>
                </c:pt>
                <c:pt idx="4649">
                  <c:v>38288</c:v>
                </c:pt>
                <c:pt idx="4650">
                  <c:v>38289</c:v>
                </c:pt>
                <c:pt idx="4651">
                  <c:v>38292</c:v>
                </c:pt>
                <c:pt idx="4652">
                  <c:v>38293</c:v>
                </c:pt>
                <c:pt idx="4653">
                  <c:v>38294</c:v>
                </c:pt>
                <c:pt idx="4654">
                  <c:v>38295</c:v>
                </c:pt>
                <c:pt idx="4655">
                  <c:v>38296</c:v>
                </c:pt>
                <c:pt idx="4656">
                  <c:v>38299</c:v>
                </c:pt>
                <c:pt idx="4657">
                  <c:v>38300</c:v>
                </c:pt>
                <c:pt idx="4658">
                  <c:v>38301</c:v>
                </c:pt>
                <c:pt idx="4659">
                  <c:v>38302</c:v>
                </c:pt>
                <c:pt idx="4660">
                  <c:v>38303</c:v>
                </c:pt>
                <c:pt idx="4661">
                  <c:v>38306</c:v>
                </c:pt>
                <c:pt idx="4662">
                  <c:v>38307</c:v>
                </c:pt>
                <c:pt idx="4663">
                  <c:v>38308</c:v>
                </c:pt>
                <c:pt idx="4664">
                  <c:v>38309</c:v>
                </c:pt>
                <c:pt idx="4665">
                  <c:v>38310</c:v>
                </c:pt>
                <c:pt idx="4666">
                  <c:v>38313</c:v>
                </c:pt>
                <c:pt idx="4667">
                  <c:v>38314</c:v>
                </c:pt>
                <c:pt idx="4668">
                  <c:v>38315</c:v>
                </c:pt>
                <c:pt idx="4669">
                  <c:v>38316</c:v>
                </c:pt>
                <c:pt idx="4670">
                  <c:v>38317</c:v>
                </c:pt>
                <c:pt idx="4671">
                  <c:v>38320</c:v>
                </c:pt>
                <c:pt idx="4672">
                  <c:v>38321</c:v>
                </c:pt>
                <c:pt idx="4673">
                  <c:v>38322</c:v>
                </c:pt>
                <c:pt idx="4674">
                  <c:v>38323</c:v>
                </c:pt>
                <c:pt idx="4675">
                  <c:v>38324</c:v>
                </c:pt>
                <c:pt idx="4676">
                  <c:v>38327</c:v>
                </c:pt>
                <c:pt idx="4677">
                  <c:v>38328</c:v>
                </c:pt>
                <c:pt idx="4678">
                  <c:v>38329</c:v>
                </c:pt>
                <c:pt idx="4679">
                  <c:v>38330</c:v>
                </c:pt>
                <c:pt idx="4680">
                  <c:v>38331</c:v>
                </c:pt>
                <c:pt idx="4681">
                  <c:v>38334</c:v>
                </c:pt>
                <c:pt idx="4682">
                  <c:v>38335</c:v>
                </c:pt>
                <c:pt idx="4683">
                  <c:v>38336</c:v>
                </c:pt>
                <c:pt idx="4684">
                  <c:v>38337</c:v>
                </c:pt>
                <c:pt idx="4685">
                  <c:v>38338</c:v>
                </c:pt>
                <c:pt idx="4686">
                  <c:v>38341</c:v>
                </c:pt>
                <c:pt idx="4687">
                  <c:v>38342</c:v>
                </c:pt>
                <c:pt idx="4688">
                  <c:v>38343</c:v>
                </c:pt>
                <c:pt idx="4689">
                  <c:v>38344</c:v>
                </c:pt>
                <c:pt idx="4690">
                  <c:v>38345</c:v>
                </c:pt>
                <c:pt idx="4691">
                  <c:v>38348</c:v>
                </c:pt>
                <c:pt idx="4692">
                  <c:v>38349</c:v>
                </c:pt>
                <c:pt idx="4693">
                  <c:v>38350</c:v>
                </c:pt>
                <c:pt idx="4694">
                  <c:v>38351</c:v>
                </c:pt>
                <c:pt idx="4695">
                  <c:v>38352</c:v>
                </c:pt>
                <c:pt idx="4696">
                  <c:v>38355</c:v>
                </c:pt>
                <c:pt idx="4697">
                  <c:v>38356</c:v>
                </c:pt>
                <c:pt idx="4698">
                  <c:v>38357</c:v>
                </c:pt>
                <c:pt idx="4699">
                  <c:v>38358</c:v>
                </c:pt>
                <c:pt idx="4700">
                  <c:v>38359</c:v>
                </c:pt>
                <c:pt idx="4701">
                  <c:v>38362</c:v>
                </c:pt>
                <c:pt idx="4702">
                  <c:v>38363</c:v>
                </c:pt>
                <c:pt idx="4703">
                  <c:v>38364</c:v>
                </c:pt>
                <c:pt idx="4704">
                  <c:v>38365</c:v>
                </c:pt>
                <c:pt idx="4705">
                  <c:v>38366</c:v>
                </c:pt>
                <c:pt idx="4706">
                  <c:v>38369</c:v>
                </c:pt>
                <c:pt idx="4707">
                  <c:v>38370</c:v>
                </c:pt>
                <c:pt idx="4708">
                  <c:v>38371</c:v>
                </c:pt>
                <c:pt idx="4709">
                  <c:v>38372</c:v>
                </c:pt>
                <c:pt idx="4710">
                  <c:v>38373</c:v>
                </c:pt>
                <c:pt idx="4711">
                  <c:v>38376</c:v>
                </c:pt>
                <c:pt idx="4712">
                  <c:v>38377</c:v>
                </c:pt>
                <c:pt idx="4713">
                  <c:v>38378</c:v>
                </c:pt>
                <c:pt idx="4714">
                  <c:v>38379</c:v>
                </c:pt>
                <c:pt idx="4715">
                  <c:v>38380</c:v>
                </c:pt>
                <c:pt idx="4716">
                  <c:v>38383</c:v>
                </c:pt>
                <c:pt idx="4717">
                  <c:v>38384</c:v>
                </c:pt>
                <c:pt idx="4718">
                  <c:v>38385</c:v>
                </c:pt>
                <c:pt idx="4719">
                  <c:v>38386</c:v>
                </c:pt>
                <c:pt idx="4720">
                  <c:v>38387</c:v>
                </c:pt>
                <c:pt idx="4721">
                  <c:v>38390</c:v>
                </c:pt>
                <c:pt idx="4722">
                  <c:v>38391</c:v>
                </c:pt>
                <c:pt idx="4723">
                  <c:v>38392</c:v>
                </c:pt>
                <c:pt idx="4724">
                  <c:v>38393</c:v>
                </c:pt>
                <c:pt idx="4725">
                  <c:v>38394</c:v>
                </c:pt>
                <c:pt idx="4726">
                  <c:v>38397</c:v>
                </c:pt>
                <c:pt idx="4727">
                  <c:v>38398</c:v>
                </c:pt>
                <c:pt idx="4728">
                  <c:v>38399</c:v>
                </c:pt>
                <c:pt idx="4729">
                  <c:v>38400</c:v>
                </c:pt>
                <c:pt idx="4730">
                  <c:v>38401</c:v>
                </c:pt>
                <c:pt idx="4731">
                  <c:v>38404</c:v>
                </c:pt>
                <c:pt idx="4732">
                  <c:v>38405</c:v>
                </c:pt>
                <c:pt idx="4733">
                  <c:v>38406</c:v>
                </c:pt>
                <c:pt idx="4734">
                  <c:v>38407</c:v>
                </c:pt>
                <c:pt idx="4735">
                  <c:v>38408</c:v>
                </c:pt>
                <c:pt idx="4736">
                  <c:v>38411</c:v>
                </c:pt>
                <c:pt idx="4737">
                  <c:v>38412</c:v>
                </c:pt>
                <c:pt idx="4738">
                  <c:v>38413</c:v>
                </c:pt>
                <c:pt idx="4739">
                  <c:v>38414</c:v>
                </c:pt>
                <c:pt idx="4740">
                  <c:v>38415</c:v>
                </c:pt>
                <c:pt idx="4741">
                  <c:v>38418</c:v>
                </c:pt>
                <c:pt idx="4742">
                  <c:v>38419</c:v>
                </c:pt>
                <c:pt idx="4743">
                  <c:v>38420</c:v>
                </c:pt>
                <c:pt idx="4744">
                  <c:v>38421</c:v>
                </c:pt>
                <c:pt idx="4745">
                  <c:v>38422</c:v>
                </c:pt>
                <c:pt idx="4746">
                  <c:v>38425</c:v>
                </c:pt>
                <c:pt idx="4747">
                  <c:v>38426</c:v>
                </c:pt>
                <c:pt idx="4748">
                  <c:v>38427</c:v>
                </c:pt>
                <c:pt idx="4749">
                  <c:v>38428</c:v>
                </c:pt>
                <c:pt idx="4750">
                  <c:v>38429</c:v>
                </c:pt>
                <c:pt idx="4751">
                  <c:v>38432</c:v>
                </c:pt>
                <c:pt idx="4752">
                  <c:v>38433</c:v>
                </c:pt>
                <c:pt idx="4753">
                  <c:v>38434</c:v>
                </c:pt>
                <c:pt idx="4754">
                  <c:v>38435</c:v>
                </c:pt>
                <c:pt idx="4755">
                  <c:v>38436</c:v>
                </c:pt>
                <c:pt idx="4756">
                  <c:v>38439</c:v>
                </c:pt>
                <c:pt idx="4757">
                  <c:v>38440</c:v>
                </c:pt>
                <c:pt idx="4758">
                  <c:v>38441</c:v>
                </c:pt>
                <c:pt idx="4759">
                  <c:v>38442</c:v>
                </c:pt>
                <c:pt idx="4760">
                  <c:v>38443</c:v>
                </c:pt>
                <c:pt idx="4761">
                  <c:v>38446</c:v>
                </c:pt>
                <c:pt idx="4762">
                  <c:v>38447</c:v>
                </c:pt>
                <c:pt idx="4763">
                  <c:v>38448</c:v>
                </c:pt>
                <c:pt idx="4764">
                  <c:v>38449</c:v>
                </c:pt>
                <c:pt idx="4765">
                  <c:v>38450</c:v>
                </c:pt>
                <c:pt idx="4766">
                  <c:v>38453</c:v>
                </c:pt>
                <c:pt idx="4767">
                  <c:v>38454</c:v>
                </c:pt>
                <c:pt idx="4768">
                  <c:v>38455</c:v>
                </c:pt>
                <c:pt idx="4769">
                  <c:v>38456</c:v>
                </c:pt>
                <c:pt idx="4770">
                  <c:v>38457</c:v>
                </c:pt>
                <c:pt idx="4771">
                  <c:v>38460</c:v>
                </c:pt>
                <c:pt idx="4772">
                  <c:v>38461</c:v>
                </c:pt>
                <c:pt idx="4773">
                  <c:v>38462</c:v>
                </c:pt>
                <c:pt idx="4774">
                  <c:v>38463</c:v>
                </c:pt>
                <c:pt idx="4775">
                  <c:v>38464</c:v>
                </c:pt>
                <c:pt idx="4776">
                  <c:v>38467</c:v>
                </c:pt>
                <c:pt idx="4777">
                  <c:v>38468</c:v>
                </c:pt>
                <c:pt idx="4778">
                  <c:v>38469</c:v>
                </c:pt>
                <c:pt idx="4779">
                  <c:v>38470</c:v>
                </c:pt>
                <c:pt idx="4780">
                  <c:v>38471</c:v>
                </c:pt>
                <c:pt idx="4781">
                  <c:v>38474</c:v>
                </c:pt>
                <c:pt idx="4782">
                  <c:v>38475</c:v>
                </c:pt>
                <c:pt idx="4783">
                  <c:v>38476</c:v>
                </c:pt>
                <c:pt idx="4784">
                  <c:v>38477</c:v>
                </c:pt>
                <c:pt idx="4785">
                  <c:v>38478</c:v>
                </c:pt>
                <c:pt idx="4786">
                  <c:v>38481</c:v>
                </c:pt>
                <c:pt idx="4787">
                  <c:v>38482</c:v>
                </c:pt>
                <c:pt idx="4788">
                  <c:v>38483</c:v>
                </c:pt>
                <c:pt idx="4789">
                  <c:v>38484</c:v>
                </c:pt>
                <c:pt idx="4790">
                  <c:v>38485</c:v>
                </c:pt>
                <c:pt idx="4791">
                  <c:v>38488</c:v>
                </c:pt>
                <c:pt idx="4792">
                  <c:v>38489</c:v>
                </c:pt>
                <c:pt idx="4793">
                  <c:v>38490</c:v>
                </c:pt>
                <c:pt idx="4794">
                  <c:v>38491</c:v>
                </c:pt>
                <c:pt idx="4795">
                  <c:v>38492</c:v>
                </c:pt>
                <c:pt idx="4796">
                  <c:v>38495</c:v>
                </c:pt>
                <c:pt idx="4797">
                  <c:v>38496</c:v>
                </c:pt>
                <c:pt idx="4798">
                  <c:v>38497</c:v>
                </c:pt>
                <c:pt idx="4799">
                  <c:v>38498</c:v>
                </c:pt>
                <c:pt idx="4800">
                  <c:v>38499</c:v>
                </c:pt>
                <c:pt idx="4801">
                  <c:v>38502</c:v>
                </c:pt>
                <c:pt idx="4802">
                  <c:v>38503</c:v>
                </c:pt>
                <c:pt idx="4803">
                  <c:v>38504</c:v>
                </c:pt>
                <c:pt idx="4804">
                  <c:v>38505</c:v>
                </c:pt>
                <c:pt idx="4805">
                  <c:v>38506</c:v>
                </c:pt>
                <c:pt idx="4806">
                  <c:v>38509</c:v>
                </c:pt>
                <c:pt idx="4807">
                  <c:v>38510</c:v>
                </c:pt>
                <c:pt idx="4808">
                  <c:v>38511</c:v>
                </c:pt>
                <c:pt idx="4809">
                  <c:v>38512</c:v>
                </c:pt>
                <c:pt idx="4810">
                  <c:v>38513</c:v>
                </c:pt>
                <c:pt idx="4811">
                  <c:v>38516</c:v>
                </c:pt>
                <c:pt idx="4812">
                  <c:v>38517</c:v>
                </c:pt>
                <c:pt idx="4813">
                  <c:v>38518</c:v>
                </c:pt>
                <c:pt idx="4814">
                  <c:v>38519</c:v>
                </c:pt>
                <c:pt idx="4815">
                  <c:v>38520</c:v>
                </c:pt>
                <c:pt idx="4816">
                  <c:v>38523</c:v>
                </c:pt>
                <c:pt idx="4817">
                  <c:v>38524</c:v>
                </c:pt>
                <c:pt idx="4818">
                  <c:v>38525</c:v>
                </c:pt>
                <c:pt idx="4819">
                  <c:v>38526</c:v>
                </c:pt>
                <c:pt idx="4820">
                  <c:v>38527</c:v>
                </c:pt>
                <c:pt idx="4821">
                  <c:v>38530</c:v>
                </c:pt>
                <c:pt idx="4822">
                  <c:v>38531</c:v>
                </c:pt>
                <c:pt idx="4823">
                  <c:v>38532</c:v>
                </c:pt>
                <c:pt idx="4824">
                  <c:v>38533</c:v>
                </c:pt>
                <c:pt idx="4825">
                  <c:v>38534</c:v>
                </c:pt>
                <c:pt idx="4826">
                  <c:v>38537</c:v>
                </c:pt>
                <c:pt idx="4827">
                  <c:v>38538</c:v>
                </c:pt>
                <c:pt idx="4828">
                  <c:v>38539</c:v>
                </c:pt>
                <c:pt idx="4829">
                  <c:v>38540</c:v>
                </c:pt>
                <c:pt idx="4830">
                  <c:v>38541</c:v>
                </c:pt>
                <c:pt idx="4831">
                  <c:v>38544</c:v>
                </c:pt>
                <c:pt idx="4832">
                  <c:v>38545</c:v>
                </c:pt>
                <c:pt idx="4833">
                  <c:v>38546</c:v>
                </c:pt>
                <c:pt idx="4834">
                  <c:v>38547</c:v>
                </c:pt>
                <c:pt idx="4835">
                  <c:v>38548</c:v>
                </c:pt>
                <c:pt idx="4836">
                  <c:v>38551</c:v>
                </c:pt>
                <c:pt idx="4837">
                  <c:v>38552</c:v>
                </c:pt>
                <c:pt idx="4838">
                  <c:v>38553</c:v>
                </c:pt>
                <c:pt idx="4839">
                  <c:v>38554</c:v>
                </c:pt>
                <c:pt idx="4840">
                  <c:v>38555</c:v>
                </c:pt>
                <c:pt idx="4841">
                  <c:v>38558</c:v>
                </c:pt>
                <c:pt idx="4842">
                  <c:v>38559</c:v>
                </c:pt>
                <c:pt idx="4843">
                  <c:v>38560</c:v>
                </c:pt>
                <c:pt idx="4844">
                  <c:v>38561</c:v>
                </c:pt>
                <c:pt idx="4845">
                  <c:v>38562</c:v>
                </c:pt>
                <c:pt idx="4846">
                  <c:v>38565</c:v>
                </c:pt>
                <c:pt idx="4847">
                  <c:v>38566</c:v>
                </c:pt>
                <c:pt idx="4848">
                  <c:v>38567</c:v>
                </c:pt>
                <c:pt idx="4849">
                  <c:v>38568</c:v>
                </c:pt>
                <c:pt idx="4850">
                  <c:v>38569</c:v>
                </c:pt>
                <c:pt idx="4851">
                  <c:v>38572</c:v>
                </c:pt>
                <c:pt idx="4852">
                  <c:v>38573</c:v>
                </c:pt>
                <c:pt idx="4853">
                  <c:v>38574</c:v>
                </c:pt>
                <c:pt idx="4854">
                  <c:v>38575</c:v>
                </c:pt>
                <c:pt idx="4855">
                  <c:v>38576</c:v>
                </c:pt>
                <c:pt idx="4856">
                  <c:v>38579</c:v>
                </c:pt>
                <c:pt idx="4857">
                  <c:v>38580</c:v>
                </c:pt>
                <c:pt idx="4858">
                  <c:v>38581</c:v>
                </c:pt>
                <c:pt idx="4859">
                  <c:v>38582</c:v>
                </c:pt>
                <c:pt idx="4860">
                  <c:v>38583</c:v>
                </c:pt>
                <c:pt idx="4861">
                  <c:v>38586</c:v>
                </c:pt>
                <c:pt idx="4862">
                  <c:v>38587</c:v>
                </c:pt>
                <c:pt idx="4863">
                  <c:v>38588</c:v>
                </c:pt>
                <c:pt idx="4864">
                  <c:v>38589</c:v>
                </c:pt>
                <c:pt idx="4865">
                  <c:v>38590</c:v>
                </c:pt>
                <c:pt idx="4866">
                  <c:v>38593</c:v>
                </c:pt>
                <c:pt idx="4867">
                  <c:v>38594</c:v>
                </c:pt>
                <c:pt idx="4868">
                  <c:v>38595</c:v>
                </c:pt>
                <c:pt idx="4869">
                  <c:v>38596</c:v>
                </c:pt>
                <c:pt idx="4870">
                  <c:v>38597</c:v>
                </c:pt>
                <c:pt idx="4871">
                  <c:v>38600</c:v>
                </c:pt>
                <c:pt idx="4872">
                  <c:v>38601</c:v>
                </c:pt>
                <c:pt idx="4873">
                  <c:v>38602</c:v>
                </c:pt>
                <c:pt idx="4874">
                  <c:v>38603</c:v>
                </c:pt>
                <c:pt idx="4875">
                  <c:v>38604</c:v>
                </c:pt>
                <c:pt idx="4876">
                  <c:v>38607</c:v>
                </c:pt>
                <c:pt idx="4877">
                  <c:v>38608</c:v>
                </c:pt>
                <c:pt idx="4878">
                  <c:v>38609</c:v>
                </c:pt>
                <c:pt idx="4879">
                  <c:v>38610</c:v>
                </c:pt>
                <c:pt idx="4880">
                  <c:v>38611</c:v>
                </c:pt>
                <c:pt idx="4881">
                  <c:v>38614</c:v>
                </c:pt>
                <c:pt idx="4882">
                  <c:v>38615</c:v>
                </c:pt>
                <c:pt idx="4883">
                  <c:v>38616</c:v>
                </c:pt>
                <c:pt idx="4884">
                  <c:v>38617</c:v>
                </c:pt>
                <c:pt idx="4885">
                  <c:v>38618</c:v>
                </c:pt>
                <c:pt idx="4886">
                  <c:v>38621</c:v>
                </c:pt>
                <c:pt idx="4887">
                  <c:v>38622</c:v>
                </c:pt>
                <c:pt idx="4888">
                  <c:v>38623</c:v>
                </c:pt>
                <c:pt idx="4889">
                  <c:v>38624</c:v>
                </c:pt>
                <c:pt idx="4890">
                  <c:v>38625</c:v>
                </c:pt>
                <c:pt idx="4891">
                  <c:v>38628</c:v>
                </c:pt>
                <c:pt idx="4892">
                  <c:v>38629</c:v>
                </c:pt>
                <c:pt idx="4893">
                  <c:v>38630</c:v>
                </c:pt>
                <c:pt idx="4894">
                  <c:v>38631</c:v>
                </c:pt>
                <c:pt idx="4895">
                  <c:v>38632</c:v>
                </c:pt>
                <c:pt idx="4896">
                  <c:v>38635</c:v>
                </c:pt>
                <c:pt idx="4897">
                  <c:v>38636</c:v>
                </c:pt>
                <c:pt idx="4898">
                  <c:v>38637</c:v>
                </c:pt>
                <c:pt idx="4899">
                  <c:v>38638</c:v>
                </c:pt>
                <c:pt idx="4900">
                  <c:v>38639</c:v>
                </c:pt>
                <c:pt idx="4901">
                  <c:v>38642</c:v>
                </c:pt>
                <c:pt idx="4902">
                  <c:v>38643</c:v>
                </c:pt>
                <c:pt idx="4903">
                  <c:v>38644</c:v>
                </c:pt>
                <c:pt idx="4904">
                  <c:v>38645</c:v>
                </c:pt>
                <c:pt idx="4905">
                  <c:v>38646</c:v>
                </c:pt>
                <c:pt idx="4906">
                  <c:v>38649</c:v>
                </c:pt>
                <c:pt idx="4907">
                  <c:v>38650</c:v>
                </c:pt>
                <c:pt idx="4908">
                  <c:v>38651</c:v>
                </c:pt>
                <c:pt idx="4909">
                  <c:v>38652</c:v>
                </c:pt>
                <c:pt idx="4910">
                  <c:v>38653</c:v>
                </c:pt>
                <c:pt idx="4911">
                  <c:v>38656</c:v>
                </c:pt>
                <c:pt idx="4912">
                  <c:v>38657</c:v>
                </c:pt>
                <c:pt idx="4913">
                  <c:v>38658</c:v>
                </c:pt>
                <c:pt idx="4914">
                  <c:v>38659</c:v>
                </c:pt>
                <c:pt idx="4915">
                  <c:v>38660</c:v>
                </c:pt>
                <c:pt idx="4916">
                  <c:v>38663</c:v>
                </c:pt>
                <c:pt idx="4917">
                  <c:v>38664</c:v>
                </c:pt>
                <c:pt idx="4918">
                  <c:v>38665</c:v>
                </c:pt>
                <c:pt idx="4919">
                  <c:v>38666</c:v>
                </c:pt>
                <c:pt idx="4920">
                  <c:v>38667</c:v>
                </c:pt>
                <c:pt idx="4921">
                  <c:v>38670</c:v>
                </c:pt>
                <c:pt idx="4922">
                  <c:v>38671</c:v>
                </c:pt>
                <c:pt idx="4923">
                  <c:v>38672</c:v>
                </c:pt>
                <c:pt idx="4924">
                  <c:v>38673</c:v>
                </c:pt>
                <c:pt idx="4925">
                  <c:v>38674</c:v>
                </c:pt>
                <c:pt idx="4926">
                  <c:v>38677</c:v>
                </c:pt>
                <c:pt idx="4927">
                  <c:v>38678</c:v>
                </c:pt>
                <c:pt idx="4928">
                  <c:v>38679</c:v>
                </c:pt>
                <c:pt idx="4929">
                  <c:v>38680</c:v>
                </c:pt>
                <c:pt idx="4930">
                  <c:v>38681</c:v>
                </c:pt>
                <c:pt idx="4931">
                  <c:v>38684</c:v>
                </c:pt>
                <c:pt idx="4932">
                  <c:v>38685</c:v>
                </c:pt>
                <c:pt idx="4933">
                  <c:v>38686</c:v>
                </c:pt>
                <c:pt idx="4934">
                  <c:v>38687</c:v>
                </c:pt>
                <c:pt idx="4935">
                  <c:v>38688</c:v>
                </c:pt>
                <c:pt idx="4936">
                  <c:v>38691</c:v>
                </c:pt>
                <c:pt idx="4937">
                  <c:v>38692</c:v>
                </c:pt>
                <c:pt idx="4938">
                  <c:v>38693</c:v>
                </c:pt>
                <c:pt idx="4939">
                  <c:v>38694</c:v>
                </c:pt>
                <c:pt idx="4940">
                  <c:v>38695</c:v>
                </c:pt>
                <c:pt idx="4941">
                  <c:v>38698</c:v>
                </c:pt>
                <c:pt idx="4942">
                  <c:v>38699</c:v>
                </c:pt>
                <c:pt idx="4943">
                  <c:v>38700</c:v>
                </c:pt>
                <c:pt idx="4944">
                  <c:v>38701</c:v>
                </c:pt>
                <c:pt idx="4945">
                  <c:v>38702</c:v>
                </c:pt>
                <c:pt idx="4946">
                  <c:v>38705</c:v>
                </c:pt>
                <c:pt idx="4947">
                  <c:v>38706</c:v>
                </c:pt>
                <c:pt idx="4948">
                  <c:v>38707</c:v>
                </c:pt>
                <c:pt idx="4949">
                  <c:v>38708</c:v>
                </c:pt>
                <c:pt idx="4950">
                  <c:v>38709</c:v>
                </c:pt>
                <c:pt idx="4951">
                  <c:v>38712</c:v>
                </c:pt>
                <c:pt idx="4952">
                  <c:v>38713</c:v>
                </c:pt>
                <c:pt idx="4953">
                  <c:v>38714</c:v>
                </c:pt>
                <c:pt idx="4954">
                  <c:v>38715</c:v>
                </c:pt>
                <c:pt idx="4955">
                  <c:v>38716</c:v>
                </c:pt>
                <c:pt idx="4956">
                  <c:v>38719</c:v>
                </c:pt>
                <c:pt idx="4957">
                  <c:v>38720</c:v>
                </c:pt>
                <c:pt idx="4958">
                  <c:v>38721</c:v>
                </c:pt>
                <c:pt idx="4959">
                  <c:v>38722</c:v>
                </c:pt>
                <c:pt idx="4960">
                  <c:v>38723</c:v>
                </c:pt>
                <c:pt idx="4961">
                  <c:v>38726</c:v>
                </c:pt>
                <c:pt idx="4962">
                  <c:v>38727</c:v>
                </c:pt>
                <c:pt idx="4963">
                  <c:v>38728</c:v>
                </c:pt>
                <c:pt idx="4964">
                  <c:v>38729</c:v>
                </c:pt>
                <c:pt idx="4965">
                  <c:v>38730</c:v>
                </c:pt>
                <c:pt idx="4966">
                  <c:v>38733</c:v>
                </c:pt>
                <c:pt idx="4967">
                  <c:v>38734</c:v>
                </c:pt>
                <c:pt idx="4968">
                  <c:v>38735</c:v>
                </c:pt>
                <c:pt idx="4969">
                  <c:v>38736</c:v>
                </c:pt>
                <c:pt idx="4970">
                  <c:v>38737</c:v>
                </c:pt>
                <c:pt idx="4971">
                  <c:v>38740</c:v>
                </c:pt>
                <c:pt idx="4972">
                  <c:v>38741</c:v>
                </c:pt>
                <c:pt idx="4973">
                  <c:v>38742</c:v>
                </c:pt>
                <c:pt idx="4974">
                  <c:v>38743</c:v>
                </c:pt>
                <c:pt idx="4975">
                  <c:v>38744</c:v>
                </c:pt>
                <c:pt idx="4976">
                  <c:v>38747</c:v>
                </c:pt>
                <c:pt idx="4977">
                  <c:v>38748</c:v>
                </c:pt>
                <c:pt idx="4978">
                  <c:v>38749</c:v>
                </c:pt>
                <c:pt idx="4979">
                  <c:v>38750</c:v>
                </c:pt>
                <c:pt idx="4980">
                  <c:v>38751</c:v>
                </c:pt>
                <c:pt idx="4981">
                  <c:v>38754</c:v>
                </c:pt>
                <c:pt idx="4982">
                  <c:v>38755</c:v>
                </c:pt>
                <c:pt idx="4983">
                  <c:v>38756</c:v>
                </c:pt>
                <c:pt idx="4984">
                  <c:v>38757</c:v>
                </c:pt>
                <c:pt idx="4985">
                  <c:v>38758</c:v>
                </c:pt>
                <c:pt idx="4986">
                  <c:v>38761</c:v>
                </c:pt>
                <c:pt idx="4987">
                  <c:v>38762</c:v>
                </c:pt>
                <c:pt idx="4988">
                  <c:v>38763</c:v>
                </c:pt>
                <c:pt idx="4989">
                  <c:v>38764</c:v>
                </c:pt>
                <c:pt idx="4990">
                  <c:v>38765</c:v>
                </c:pt>
                <c:pt idx="4991">
                  <c:v>38768</c:v>
                </c:pt>
                <c:pt idx="4992">
                  <c:v>38769</c:v>
                </c:pt>
                <c:pt idx="4993">
                  <c:v>38770</c:v>
                </c:pt>
                <c:pt idx="4994">
                  <c:v>38771</c:v>
                </c:pt>
                <c:pt idx="4995">
                  <c:v>38772</c:v>
                </c:pt>
                <c:pt idx="4996">
                  <c:v>38775</c:v>
                </c:pt>
                <c:pt idx="4997">
                  <c:v>38776</c:v>
                </c:pt>
                <c:pt idx="4998">
                  <c:v>38777</c:v>
                </c:pt>
                <c:pt idx="4999">
                  <c:v>38778</c:v>
                </c:pt>
                <c:pt idx="5000">
                  <c:v>38779</c:v>
                </c:pt>
                <c:pt idx="5001">
                  <c:v>38782</c:v>
                </c:pt>
                <c:pt idx="5002">
                  <c:v>38783</c:v>
                </c:pt>
                <c:pt idx="5003">
                  <c:v>38784</c:v>
                </c:pt>
                <c:pt idx="5004">
                  <c:v>38785</c:v>
                </c:pt>
                <c:pt idx="5005">
                  <c:v>38786</c:v>
                </c:pt>
                <c:pt idx="5006">
                  <c:v>38789</c:v>
                </c:pt>
                <c:pt idx="5007">
                  <c:v>38790</c:v>
                </c:pt>
                <c:pt idx="5008">
                  <c:v>38791</c:v>
                </c:pt>
                <c:pt idx="5009">
                  <c:v>38792</c:v>
                </c:pt>
                <c:pt idx="5010">
                  <c:v>38793</c:v>
                </c:pt>
                <c:pt idx="5011">
                  <c:v>38796</c:v>
                </c:pt>
                <c:pt idx="5012">
                  <c:v>38797</c:v>
                </c:pt>
                <c:pt idx="5013">
                  <c:v>38798</c:v>
                </c:pt>
                <c:pt idx="5014">
                  <c:v>38799</c:v>
                </c:pt>
                <c:pt idx="5015">
                  <c:v>38800</c:v>
                </c:pt>
                <c:pt idx="5016">
                  <c:v>38803</c:v>
                </c:pt>
                <c:pt idx="5017">
                  <c:v>38804</c:v>
                </c:pt>
                <c:pt idx="5018">
                  <c:v>38805</c:v>
                </c:pt>
                <c:pt idx="5019">
                  <c:v>38806</c:v>
                </c:pt>
                <c:pt idx="5020">
                  <c:v>38807</c:v>
                </c:pt>
                <c:pt idx="5021">
                  <c:v>38810</c:v>
                </c:pt>
                <c:pt idx="5022">
                  <c:v>38811</c:v>
                </c:pt>
                <c:pt idx="5023">
                  <c:v>38812</c:v>
                </c:pt>
                <c:pt idx="5024">
                  <c:v>38813</c:v>
                </c:pt>
                <c:pt idx="5025">
                  <c:v>38814</c:v>
                </c:pt>
                <c:pt idx="5026">
                  <c:v>38817</c:v>
                </c:pt>
                <c:pt idx="5027">
                  <c:v>38818</c:v>
                </c:pt>
                <c:pt idx="5028">
                  <c:v>38819</c:v>
                </c:pt>
                <c:pt idx="5029">
                  <c:v>38820</c:v>
                </c:pt>
                <c:pt idx="5030">
                  <c:v>38821</c:v>
                </c:pt>
                <c:pt idx="5031">
                  <c:v>38824</c:v>
                </c:pt>
                <c:pt idx="5032">
                  <c:v>38825</c:v>
                </c:pt>
                <c:pt idx="5033">
                  <c:v>38826</c:v>
                </c:pt>
                <c:pt idx="5034">
                  <c:v>38827</c:v>
                </c:pt>
                <c:pt idx="5035">
                  <c:v>38828</c:v>
                </c:pt>
                <c:pt idx="5036">
                  <c:v>38831</c:v>
                </c:pt>
                <c:pt idx="5037">
                  <c:v>38832</c:v>
                </c:pt>
                <c:pt idx="5038">
                  <c:v>38833</c:v>
                </c:pt>
                <c:pt idx="5039">
                  <c:v>38834</c:v>
                </c:pt>
                <c:pt idx="5040">
                  <c:v>38835</c:v>
                </c:pt>
                <c:pt idx="5041">
                  <c:v>38838</c:v>
                </c:pt>
                <c:pt idx="5042">
                  <c:v>38839</c:v>
                </c:pt>
                <c:pt idx="5043">
                  <c:v>38840</c:v>
                </c:pt>
                <c:pt idx="5044">
                  <c:v>38841</c:v>
                </c:pt>
                <c:pt idx="5045">
                  <c:v>38842</c:v>
                </c:pt>
                <c:pt idx="5046">
                  <c:v>38845</c:v>
                </c:pt>
                <c:pt idx="5047">
                  <c:v>38846</c:v>
                </c:pt>
                <c:pt idx="5048">
                  <c:v>38847</c:v>
                </c:pt>
                <c:pt idx="5049">
                  <c:v>38848</c:v>
                </c:pt>
                <c:pt idx="5050">
                  <c:v>38849</c:v>
                </c:pt>
                <c:pt idx="5051">
                  <c:v>38852</c:v>
                </c:pt>
                <c:pt idx="5052">
                  <c:v>38853</c:v>
                </c:pt>
                <c:pt idx="5053">
                  <c:v>38854</c:v>
                </c:pt>
                <c:pt idx="5054">
                  <c:v>38855</c:v>
                </c:pt>
                <c:pt idx="5055">
                  <c:v>38856</c:v>
                </c:pt>
                <c:pt idx="5056">
                  <c:v>38859</c:v>
                </c:pt>
                <c:pt idx="5057">
                  <c:v>38860</c:v>
                </c:pt>
                <c:pt idx="5058">
                  <c:v>38861</c:v>
                </c:pt>
                <c:pt idx="5059">
                  <c:v>38862</c:v>
                </c:pt>
                <c:pt idx="5060">
                  <c:v>38863</c:v>
                </c:pt>
                <c:pt idx="5061">
                  <c:v>38866</c:v>
                </c:pt>
                <c:pt idx="5062">
                  <c:v>38867</c:v>
                </c:pt>
                <c:pt idx="5063">
                  <c:v>38868</c:v>
                </c:pt>
                <c:pt idx="5064">
                  <c:v>38869</c:v>
                </c:pt>
                <c:pt idx="5065">
                  <c:v>38870</c:v>
                </c:pt>
                <c:pt idx="5066">
                  <c:v>38873</c:v>
                </c:pt>
                <c:pt idx="5067">
                  <c:v>38874</c:v>
                </c:pt>
                <c:pt idx="5068">
                  <c:v>38875</c:v>
                </c:pt>
                <c:pt idx="5069">
                  <c:v>38876</c:v>
                </c:pt>
                <c:pt idx="5070">
                  <c:v>38877</c:v>
                </c:pt>
                <c:pt idx="5071">
                  <c:v>38880</c:v>
                </c:pt>
                <c:pt idx="5072">
                  <c:v>38881</c:v>
                </c:pt>
                <c:pt idx="5073">
                  <c:v>38882</c:v>
                </c:pt>
                <c:pt idx="5074">
                  <c:v>38883</c:v>
                </c:pt>
                <c:pt idx="5075">
                  <c:v>38884</c:v>
                </c:pt>
                <c:pt idx="5076">
                  <c:v>38887</c:v>
                </c:pt>
                <c:pt idx="5077">
                  <c:v>38888</c:v>
                </c:pt>
                <c:pt idx="5078">
                  <c:v>38889</c:v>
                </c:pt>
                <c:pt idx="5079">
                  <c:v>38890</c:v>
                </c:pt>
                <c:pt idx="5080">
                  <c:v>38891</c:v>
                </c:pt>
                <c:pt idx="5081">
                  <c:v>38894</c:v>
                </c:pt>
                <c:pt idx="5082">
                  <c:v>38895</c:v>
                </c:pt>
                <c:pt idx="5083">
                  <c:v>38896</c:v>
                </c:pt>
                <c:pt idx="5084">
                  <c:v>38897</c:v>
                </c:pt>
                <c:pt idx="5085">
                  <c:v>38898</c:v>
                </c:pt>
                <c:pt idx="5086">
                  <c:v>38901</c:v>
                </c:pt>
                <c:pt idx="5087">
                  <c:v>38902</c:v>
                </c:pt>
                <c:pt idx="5088">
                  <c:v>38903</c:v>
                </c:pt>
                <c:pt idx="5089">
                  <c:v>38904</c:v>
                </c:pt>
                <c:pt idx="5090">
                  <c:v>38905</c:v>
                </c:pt>
                <c:pt idx="5091">
                  <c:v>38908</c:v>
                </c:pt>
                <c:pt idx="5092">
                  <c:v>38909</c:v>
                </c:pt>
                <c:pt idx="5093">
                  <c:v>38910</c:v>
                </c:pt>
                <c:pt idx="5094">
                  <c:v>38911</c:v>
                </c:pt>
                <c:pt idx="5095">
                  <c:v>38912</c:v>
                </c:pt>
                <c:pt idx="5096">
                  <c:v>38915</c:v>
                </c:pt>
                <c:pt idx="5097">
                  <c:v>38916</c:v>
                </c:pt>
                <c:pt idx="5098">
                  <c:v>38917</c:v>
                </c:pt>
                <c:pt idx="5099">
                  <c:v>38918</c:v>
                </c:pt>
                <c:pt idx="5100">
                  <c:v>38919</c:v>
                </c:pt>
                <c:pt idx="5101">
                  <c:v>38922</c:v>
                </c:pt>
                <c:pt idx="5102">
                  <c:v>38923</c:v>
                </c:pt>
                <c:pt idx="5103">
                  <c:v>38924</c:v>
                </c:pt>
                <c:pt idx="5104">
                  <c:v>38925</c:v>
                </c:pt>
                <c:pt idx="5105">
                  <c:v>38926</c:v>
                </c:pt>
                <c:pt idx="5106">
                  <c:v>38929</c:v>
                </c:pt>
                <c:pt idx="5107">
                  <c:v>38930</c:v>
                </c:pt>
                <c:pt idx="5108">
                  <c:v>38931</c:v>
                </c:pt>
                <c:pt idx="5109">
                  <c:v>38932</c:v>
                </c:pt>
                <c:pt idx="5110">
                  <c:v>38933</c:v>
                </c:pt>
                <c:pt idx="5111">
                  <c:v>38936</c:v>
                </c:pt>
                <c:pt idx="5112">
                  <c:v>38937</c:v>
                </c:pt>
                <c:pt idx="5113">
                  <c:v>38938</c:v>
                </c:pt>
                <c:pt idx="5114">
                  <c:v>38939</c:v>
                </c:pt>
                <c:pt idx="5115">
                  <c:v>38940</c:v>
                </c:pt>
                <c:pt idx="5116">
                  <c:v>38943</c:v>
                </c:pt>
                <c:pt idx="5117">
                  <c:v>38944</c:v>
                </c:pt>
                <c:pt idx="5118">
                  <c:v>38945</c:v>
                </c:pt>
                <c:pt idx="5119">
                  <c:v>38946</c:v>
                </c:pt>
                <c:pt idx="5120">
                  <c:v>38947</c:v>
                </c:pt>
                <c:pt idx="5121">
                  <c:v>38950</c:v>
                </c:pt>
                <c:pt idx="5122">
                  <c:v>38951</c:v>
                </c:pt>
                <c:pt idx="5123">
                  <c:v>38952</c:v>
                </c:pt>
                <c:pt idx="5124">
                  <c:v>38953</c:v>
                </c:pt>
                <c:pt idx="5125">
                  <c:v>38954</c:v>
                </c:pt>
                <c:pt idx="5126">
                  <c:v>38957</c:v>
                </c:pt>
                <c:pt idx="5127">
                  <c:v>38958</c:v>
                </c:pt>
                <c:pt idx="5128">
                  <c:v>38959</c:v>
                </c:pt>
                <c:pt idx="5129">
                  <c:v>38960</c:v>
                </c:pt>
                <c:pt idx="5130">
                  <c:v>38961</c:v>
                </c:pt>
                <c:pt idx="5131">
                  <c:v>38964</c:v>
                </c:pt>
                <c:pt idx="5132">
                  <c:v>38965</c:v>
                </c:pt>
                <c:pt idx="5133">
                  <c:v>38966</c:v>
                </c:pt>
                <c:pt idx="5134">
                  <c:v>38967</c:v>
                </c:pt>
                <c:pt idx="5135">
                  <c:v>38968</c:v>
                </c:pt>
                <c:pt idx="5136">
                  <c:v>38971</c:v>
                </c:pt>
                <c:pt idx="5137">
                  <c:v>38972</c:v>
                </c:pt>
                <c:pt idx="5138">
                  <c:v>38973</c:v>
                </c:pt>
                <c:pt idx="5139">
                  <c:v>38974</c:v>
                </c:pt>
                <c:pt idx="5140">
                  <c:v>38975</c:v>
                </c:pt>
                <c:pt idx="5141">
                  <c:v>38978</c:v>
                </c:pt>
                <c:pt idx="5142">
                  <c:v>38979</c:v>
                </c:pt>
                <c:pt idx="5143">
                  <c:v>38980</c:v>
                </c:pt>
                <c:pt idx="5144">
                  <c:v>38981</c:v>
                </c:pt>
                <c:pt idx="5145">
                  <c:v>38982</c:v>
                </c:pt>
                <c:pt idx="5146">
                  <c:v>38985</c:v>
                </c:pt>
                <c:pt idx="5147">
                  <c:v>38986</c:v>
                </c:pt>
                <c:pt idx="5148">
                  <c:v>38987</c:v>
                </c:pt>
                <c:pt idx="5149">
                  <c:v>38988</c:v>
                </c:pt>
                <c:pt idx="5150">
                  <c:v>38989</c:v>
                </c:pt>
                <c:pt idx="5151">
                  <c:v>38992</c:v>
                </c:pt>
                <c:pt idx="5152">
                  <c:v>38993</c:v>
                </c:pt>
                <c:pt idx="5153">
                  <c:v>38994</c:v>
                </c:pt>
                <c:pt idx="5154">
                  <c:v>38995</c:v>
                </c:pt>
                <c:pt idx="5155">
                  <c:v>38996</c:v>
                </c:pt>
                <c:pt idx="5156">
                  <c:v>38999</c:v>
                </c:pt>
                <c:pt idx="5157">
                  <c:v>39000</c:v>
                </c:pt>
                <c:pt idx="5158">
                  <c:v>39001</c:v>
                </c:pt>
                <c:pt idx="5159">
                  <c:v>39002</c:v>
                </c:pt>
                <c:pt idx="5160">
                  <c:v>39003</c:v>
                </c:pt>
                <c:pt idx="5161">
                  <c:v>39006</c:v>
                </c:pt>
                <c:pt idx="5162">
                  <c:v>39007</c:v>
                </c:pt>
                <c:pt idx="5163">
                  <c:v>39008</c:v>
                </c:pt>
                <c:pt idx="5164">
                  <c:v>39009</c:v>
                </c:pt>
                <c:pt idx="5165">
                  <c:v>39010</c:v>
                </c:pt>
                <c:pt idx="5166">
                  <c:v>39013</c:v>
                </c:pt>
                <c:pt idx="5167">
                  <c:v>39014</c:v>
                </c:pt>
                <c:pt idx="5168">
                  <c:v>39015</c:v>
                </c:pt>
                <c:pt idx="5169">
                  <c:v>39016</c:v>
                </c:pt>
                <c:pt idx="5170">
                  <c:v>39017</c:v>
                </c:pt>
                <c:pt idx="5171">
                  <c:v>39020</c:v>
                </c:pt>
                <c:pt idx="5172">
                  <c:v>39021</c:v>
                </c:pt>
                <c:pt idx="5173">
                  <c:v>39022</c:v>
                </c:pt>
                <c:pt idx="5174">
                  <c:v>39023</c:v>
                </c:pt>
                <c:pt idx="5175">
                  <c:v>39024</c:v>
                </c:pt>
                <c:pt idx="5176">
                  <c:v>39027</c:v>
                </c:pt>
                <c:pt idx="5177">
                  <c:v>39028</c:v>
                </c:pt>
                <c:pt idx="5178">
                  <c:v>39029</c:v>
                </c:pt>
                <c:pt idx="5179">
                  <c:v>39030</c:v>
                </c:pt>
                <c:pt idx="5180">
                  <c:v>39031</c:v>
                </c:pt>
                <c:pt idx="5181">
                  <c:v>39034</c:v>
                </c:pt>
                <c:pt idx="5182">
                  <c:v>39035</c:v>
                </c:pt>
                <c:pt idx="5183">
                  <c:v>39036</c:v>
                </c:pt>
                <c:pt idx="5184">
                  <c:v>39037</c:v>
                </c:pt>
                <c:pt idx="5185">
                  <c:v>39038</c:v>
                </c:pt>
                <c:pt idx="5186">
                  <c:v>39041</c:v>
                </c:pt>
                <c:pt idx="5187">
                  <c:v>39042</c:v>
                </c:pt>
                <c:pt idx="5188">
                  <c:v>39043</c:v>
                </c:pt>
                <c:pt idx="5189">
                  <c:v>39044</c:v>
                </c:pt>
                <c:pt idx="5190">
                  <c:v>39045</c:v>
                </c:pt>
                <c:pt idx="5191">
                  <c:v>39048</c:v>
                </c:pt>
                <c:pt idx="5192">
                  <c:v>39049</c:v>
                </c:pt>
                <c:pt idx="5193">
                  <c:v>39050</c:v>
                </c:pt>
                <c:pt idx="5194">
                  <c:v>39051</c:v>
                </c:pt>
                <c:pt idx="5195">
                  <c:v>39052</c:v>
                </c:pt>
                <c:pt idx="5196">
                  <c:v>39055</c:v>
                </c:pt>
                <c:pt idx="5197">
                  <c:v>39056</c:v>
                </c:pt>
                <c:pt idx="5198">
                  <c:v>39057</c:v>
                </c:pt>
                <c:pt idx="5199">
                  <c:v>39058</c:v>
                </c:pt>
                <c:pt idx="5200">
                  <c:v>39059</c:v>
                </c:pt>
                <c:pt idx="5201">
                  <c:v>39062</c:v>
                </c:pt>
                <c:pt idx="5202">
                  <c:v>39063</c:v>
                </c:pt>
                <c:pt idx="5203">
                  <c:v>39064</c:v>
                </c:pt>
                <c:pt idx="5204">
                  <c:v>39065</c:v>
                </c:pt>
                <c:pt idx="5205">
                  <c:v>39066</c:v>
                </c:pt>
                <c:pt idx="5206">
                  <c:v>39069</c:v>
                </c:pt>
                <c:pt idx="5207">
                  <c:v>39070</c:v>
                </c:pt>
                <c:pt idx="5208">
                  <c:v>39071</c:v>
                </c:pt>
                <c:pt idx="5209">
                  <c:v>39072</c:v>
                </c:pt>
                <c:pt idx="5210">
                  <c:v>39073</c:v>
                </c:pt>
                <c:pt idx="5211">
                  <c:v>39076</c:v>
                </c:pt>
                <c:pt idx="5212">
                  <c:v>39077</c:v>
                </c:pt>
                <c:pt idx="5213">
                  <c:v>39078</c:v>
                </c:pt>
                <c:pt idx="5214">
                  <c:v>39079</c:v>
                </c:pt>
                <c:pt idx="5215">
                  <c:v>39080</c:v>
                </c:pt>
                <c:pt idx="5216">
                  <c:v>39083</c:v>
                </c:pt>
                <c:pt idx="5217">
                  <c:v>39084</c:v>
                </c:pt>
                <c:pt idx="5218">
                  <c:v>39085</c:v>
                </c:pt>
                <c:pt idx="5219">
                  <c:v>39086</c:v>
                </c:pt>
                <c:pt idx="5220">
                  <c:v>39087</c:v>
                </c:pt>
                <c:pt idx="5221">
                  <c:v>39090</c:v>
                </c:pt>
                <c:pt idx="5222">
                  <c:v>39091</c:v>
                </c:pt>
                <c:pt idx="5223">
                  <c:v>39092</c:v>
                </c:pt>
                <c:pt idx="5224">
                  <c:v>39093</c:v>
                </c:pt>
                <c:pt idx="5225">
                  <c:v>39094</c:v>
                </c:pt>
                <c:pt idx="5226">
                  <c:v>39097</c:v>
                </c:pt>
                <c:pt idx="5227">
                  <c:v>39098</c:v>
                </c:pt>
                <c:pt idx="5228">
                  <c:v>39099</c:v>
                </c:pt>
                <c:pt idx="5229">
                  <c:v>39100</c:v>
                </c:pt>
                <c:pt idx="5230">
                  <c:v>39101</c:v>
                </c:pt>
                <c:pt idx="5231">
                  <c:v>39104</c:v>
                </c:pt>
                <c:pt idx="5232">
                  <c:v>39105</c:v>
                </c:pt>
                <c:pt idx="5233">
                  <c:v>39106</c:v>
                </c:pt>
                <c:pt idx="5234">
                  <c:v>39107</c:v>
                </c:pt>
                <c:pt idx="5235">
                  <c:v>39108</c:v>
                </c:pt>
                <c:pt idx="5236">
                  <c:v>39111</c:v>
                </c:pt>
                <c:pt idx="5237">
                  <c:v>39112</c:v>
                </c:pt>
                <c:pt idx="5238">
                  <c:v>39113</c:v>
                </c:pt>
                <c:pt idx="5239">
                  <c:v>39114</c:v>
                </c:pt>
                <c:pt idx="5240">
                  <c:v>39115</c:v>
                </c:pt>
                <c:pt idx="5241">
                  <c:v>39118</c:v>
                </c:pt>
                <c:pt idx="5242">
                  <c:v>39119</c:v>
                </c:pt>
                <c:pt idx="5243">
                  <c:v>39120</c:v>
                </c:pt>
                <c:pt idx="5244">
                  <c:v>39121</c:v>
                </c:pt>
                <c:pt idx="5245">
                  <c:v>39122</c:v>
                </c:pt>
                <c:pt idx="5246">
                  <c:v>39125</c:v>
                </c:pt>
                <c:pt idx="5247">
                  <c:v>39126</c:v>
                </c:pt>
                <c:pt idx="5248">
                  <c:v>39127</c:v>
                </c:pt>
                <c:pt idx="5249">
                  <c:v>39128</c:v>
                </c:pt>
                <c:pt idx="5250">
                  <c:v>39129</c:v>
                </c:pt>
                <c:pt idx="5251">
                  <c:v>39132</c:v>
                </c:pt>
                <c:pt idx="5252">
                  <c:v>39133</c:v>
                </c:pt>
                <c:pt idx="5253">
                  <c:v>39134</c:v>
                </c:pt>
                <c:pt idx="5254">
                  <c:v>39135</c:v>
                </c:pt>
                <c:pt idx="5255">
                  <c:v>39136</c:v>
                </c:pt>
                <c:pt idx="5256">
                  <c:v>39139</c:v>
                </c:pt>
                <c:pt idx="5257">
                  <c:v>39140</c:v>
                </c:pt>
                <c:pt idx="5258">
                  <c:v>39141</c:v>
                </c:pt>
                <c:pt idx="5259">
                  <c:v>39142</c:v>
                </c:pt>
                <c:pt idx="5260">
                  <c:v>39143</c:v>
                </c:pt>
                <c:pt idx="5261">
                  <c:v>39146</c:v>
                </c:pt>
                <c:pt idx="5262">
                  <c:v>39147</c:v>
                </c:pt>
                <c:pt idx="5263">
                  <c:v>39148</c:v>
                </c:pt>
                <c:pt idx="5264">
                  <c:v>39149</c:v>
                </c:pt>
                <c:pt idx="5265">
                  <c:v>39150</c:v>
                </c:pt>
                <c:pt idx="5266">
                  <c:v>39153</c:v>
                </c:pt>
                <c:pt idx="5267">
                  <c:v>39154</c:v>
                </c:pt>
                <c:pt idx="5268">
                  <c:v>39155</c:v>
                </c:pt>
                <c:pt idx="5269">
                  <c:v>39156</c:v>
                </c:pt>
                <c:pt idx="5270">
                  <c:v>39157</c:v>
                </c:pt>
                <c:pt idx="5271">
                  <c:v>39160</c:v>
                </c:pt>
                <c:pt idx="5272">
                  <c:v>39161</c:v>
                </c:pt>
                <c:pt idx="5273">
                  <c:v>39162</c:v>
                </c:pt>
                <c:pt idx="5274">
                  <c:v>39163</c:v>
                </c:pt>
                <c:pt idx="5275">
                  <c:v>39164</c:v>
                </c:pt>
                <c:pt idx="5276">
                  <c:v>39167</c:v>
                </c:pt>
                <c:pt idx="5277">
                  <c:v>39168</c:v>
                </c:pt>
                <c:pt idx="5278">
                  <c:v>39169</c:v>
                </c:pt>
                <c:pt idx="5279">
                  <c:v>39170</c:v>
                </c:pt>
                <c:pt idx="5280">
                  <c:v>39171</c:v>
                </c:pt>
                <c:pt idx="5281">
                  <c:v>39174</c:v>
                </c:pt>
                <c:pt idx="5282">
                  <c:v>39175</c:v>
                </c:pt>
                <c:pt idx="5283">
                  <c:v>39176</c:v>
                </c:pt>
                <c:pt idx="5284">
                  <c:v>39177</c:v>
                </c:pt>
                <c:pt idx="5285">
                  <c:v>39178</c:v>
                </c:pt>
                <c:pt idx="5286">
                  <c:v>39181</c:v>
                </c:pt>
                <c:pt idx="5287">
                  <c:v>39182</c:v>
                </c:pt>
                <c:pt idx="5288">
                  <c:v>39183</c:v>
                </c:pt>
                <c:pt idx="5289">
                  <c:v>39184</c:v>
                </c:pt>
                <c:pt idx="5290">
                  <c:v>39185</c:v>
                </c:pt>
                <c:pt idx="5291">
                  <c:v>39188</c:v>
                </c:pt>
                <c:pt idx="5292">
                  <c:v>39189</c:v>
                </c:pt>
                <c:pt idx="5293">
                  <c:v>39190</c:v>
                </c:pt>
                <c:pt idx="5294">
                  <c:v>39191</c:v>
                </c:pt>
                <c:pt idx="5295">
                  <c:v>39192</c:v>
                </c:pt>
                <c:pt idx="5296">
                  <c:v>39195</c:v>
                </c:pt>
                <c:pt idx="5297">
                  <c:v>39196</c:v>
                </c:pt>
                <c:pt idx="5298">
                  <c:v>39197</c:v>
                </c:pt>
                <c:pt idx="5299">
                  <c:v>39198</c:v>
                </c:pt>
                <c:pt idx="5300">
                  <c:v>39199</c:v>
                </c:pt>
                <c:pt idx="5301">
                  <c:v>39202</c:v>
                </c:pt>
                <c:pt idx="5302">
                  <c:v>39203</c:v>
                </c:pt>
                <c:pt idx="5303">
                  <c:v>39204</c:v>
                </c:pt>
                <c:pt idx="5304">
                  <c:v>39205</c:v>
                </c:pt>
                <c:pt idx="5305">
                  <c:v>39206</c:v>
                </c:pt>
                <c:pt idx="5306">
                  <c:v>39209</c:v>
                </c:pt>
                <c:pt idx="5307">
                  <c:v>39210</c:v>
                </c:pt>
                <c:pt idx="5308">
                  <c:v>39211</c:v>
                </c:pt>
                <c:pt idx="5309">
                  <c:v>39212</c:v>
                </c:pt>
                <c:pt idx="5310">
                  <c:v>39213</c:v>
                </c:pt>
                <c:pt idx="5311">
                  <c:v>39216</c:v>
                </c:pt>
                <c:pt idx="5312">
                  <c:v>39217</c:v>
                </c:pt>
                <c:pt idx="5313">
                  <c:v>39218</c:v>
                </c:pt>
                <c:pt idx="5314">
                  <c:v>39219</c:v>
                </c:pt>
                <c:pt idx="5315">
                  <c:v>39220</c:v>
                </c:pt>
                <c:pt idx="5316">
                  <c:v>39223</c:v>
                </c:pt>
                <c:pt idx="5317">
                  <c:v>39224</c:v>
                </c:pt>
                <c:pt idx="5318">
                  <c:v>39225</c:v>
                </c:pt>
                <c:pt idx="5319">
                  <c:v>39226</c:v>
                </c:pt>
                <c:pt idx="5320">
                  <c:v>39227</c:v>
                </c:pt>
                <c:pt idx="5321">
                  <c:v>39230</c:v>
                </c:pt>
                <c:pt idx="5322">
                  <c:v>39231</c:v>
                </c:pt>
                <c:pt idx="5323">
                  <c:v>39232</c:v>
                </c:pt>
                <c:pt idx="5324">
                  <c:v>39233</c:v>
                </c:pt>
                <c:pt idx="5325">
                  <c:v>39234</c:v>
                </c:pt>
                <c:pt idx="5326">
                  <c:v>39237</c:v>
                </c:pt>
                <c:pt idx="5327">
                  <c:v>39238</c:v>
                </c:pt>
                <c:pt idx="5328">
                  <c:v>39239</c:v>
                </c:pt>
                <c:pt idx="5329">
                  <c:v>39240</c:v>
                </c:pt>
                <c:pt idx="5330">
                  <c:v>39241</c:v>
                </c:pt>
                <c:pt idx="5331">
                  <c:v>39244</c:v>
                </c:pt>
                <c:pt idx="5332">
                  <c:v>39245</c:v>
                </c:pt>
                <c:pt idx="5333">
                  <c:v>39246</c:v>
                </c:pt>
                <c:pt idx="5334">
                  <c:v>39247</c:v>
                </c:pt>
                <c:pt idx="5335">
                  <c:v>39248</c:v>
                </c:pt>
                <c:pt idx="5336">
                  <c:v>39251</c:v>
                </c:pt>
                <c:pt idx="5337">
                  <c:v>39252</c:v>
                </c:pt>
                <c:pt idx="5338">
                  <c:v>39253</c:v>
                </c:pt>
                <c:pt idx="5339">
                  <c:v>39254</c:v>
                </c:pt>
                <c:pt idx="5340">
                  <c:v>39255</c:v>
                </c:pt>
                <c:pt idx="5341">
                  <c:v>39258</c:v>
                </c:pt>
                <c:pt idx="5342">
                  <c:v>39259</c:v>
                </c:pt>
                <c:pt idx="5343">
                  <c:v>39260</c:v>
                </c:pt>
                <c:pt idx="5344">
                  <c:v>39261</c:v>
                </c:pt>
                <c:pt idx="5345">
                  <c:v>39262</c:v>
                </c:pt>
                <c:pt idx="5346">
                  <c:v>39265</c:v>
                </c:pt>
                <c:pt idx="5347">
                  <c:v>39266</c:v>
                </c:pt>
                <c:pt idx="5348">
                  <c:v>39267</c:v>
                </c:pt>
                <c:pt idx="5349">
                  <c:v>39268</c:v>
                </c:pt>
                <c:pt idx="5350">
                  <c:v>39269</c:v>
                </c:pt>
                <c:pt idx="5351">
                  <c:v>39272</c:v>
                </c:pt>
                <c:pt idx="5352">
                  <c:v>39273</c:v>
                </c:pt>
                <c:pt idx="5353">
                  <c:v>39274</c:v>
                </c:pt>
                <c:pt idx="5354">
                  <c:v>39275</c:v>
                </c:pt>
                <c:pt idx="5355">
                  <c:v>39276</c:v>
                </c:pt>
                <c:pt idx="5356">
                  <c:v>39279</c:v>
                </c:pt>
                <c:pt idx="5357">
                  <c:v>39280</c:v>
                </c:pt>
                <c:pt idx="5358">
                  <c:v>39281</c:v>
                </c:pt>
                <c:pt idx="5359">
                  <c:v>39282</c:v>
                </c:pt>
                <c:pt idx="5360">
                  <c:v>39283</c:v>
                </c:pt>
                <c:pt idx="5361">
                  <c:v>39286</c:v>
                </c:pt>
                <c:pt idx="5362">
                  <c:v>39287</c:v>
                </c:pt>
                <c:pt idx="5363">
                  <c:v>39288</c:v>
                </c:pt>
                <c:pt idx="5364">
                  <c:v>39289</c:v>
                </c:pt>
                <c:pt idx="5365">
                  <c:v>39290</c:v>
                </c:pt>
                <c:pt idx="5366">
                  <c:v>39293</c:v>
                </c:pt>
                <c:pt idx="5367">
                  <c:v>39294</c:v>
                </c:pt>
                <c:pt idx="5368">
                  <c:v>39295</c:v>
                </c:pt>
                <c:pt idx="5369">
                  <c:v>39296</c:v>
                </c:pt>
                <c:pt idx="5370">
                  <c:v>39297</c:v>
                </c:pt>
                <c:pt idx="5371">
                  <c:v>39300</c:v>
                </c:pt>
                <c:pt idx="5372">
                  <c:v>39301</c:v>
                </c:pt>
                <c:pt idx="5373">
                  <c:v>39302</c:v>
                </c:pt>
                <c:pt idx="5374">
                  <c:v>39303</c:v>
                </c:pt>
                <c:pt idx="5375">
                  <c:v>39304</c:v>
                </c:pt>
                <c:pt idx="5376">
                  <c:v>39307</c:v>
                </c:pt>
                <c:pt idx="5377">
                  <c:v>39308</c:v>
                </c:pt>
                <c:pt idx="5378">
                  <c:v>39309</c:v>
                </c:pt>
                <c:pt idx="5379">
                  <c:v>39310</c:v>
                </c:pt>
                <c:pt idx="5380">
                  <c:v>39311</c:v>
                </c:pt>
                <c:pt idx="5381">
                  <c:v>39314</c:v>
                </c:pt>
                <c:pt idx="5382">
                  <c:v>39315</c:v>
                </c:pt>
                <c:pt idx="5383">
                  <c:v>39316</c:v>
                </c:pt>
                <c:pt idx="5384">
                  <c:v>39317</c:v>
                </c:pt>
                <c:pt idx="5385">
                  <c:v>39318</c:v>
                </c:pt>
                <c:pt idx="5386">
                  <c:v>39321</c:v>
                </c:pt>
                <c:pt idx="5387">
                  <c:v>39322</c:v>
                </c:pt>
                <c:pt idx="5388">
                  <c:v>39323</c:v>
                </c:pt>
                <c:pt idx="5389">
                  <c:v>39324</c:v>
                </c:pt>
                <c:pt idx="5390">
                  <c:v>39325</c:v>
                </c:pt>
                <c:pt idx="5391">
                  <c:v>39328</c:v>
                </c:pt>
                <c:pt idx="5392">
                  <c:v>39329</c:v>
                </c:pt>
                <c:pt idx="5393">
                  <c:v>39330</c:v>
                </c:pt>
                <c:pt idx="5394">
                  <c:v>39331</c:v>
                </c:pt>
                <c:pt idx="5395">
                  <c:v>39332</c:v>
                </c:pt>
                <c:pt idx="5396">
                  <c:v>39335</c:v>
                </c:pt>
                <c:pt idx="5397">
                  <c:v>39336</c:v>
                </c:pt>
                <c:pt idx="5398">
                  <c:v>39337</c:v>
                </c:pt>
                <c:pt idx="5399">
                  <c:v>39338</c:v>
                </c:pt>
                <c:pt idx="5400">
                  <c:v>39339</c:v>
                </c:pt>
                <c:pt idx="5401">
                  <c:v>39342</c:v>
                </c:pt>
                <c:pt idx="5402">
                  <c:v>39343</c:v>
                </c:pt>
                <c:pt idx="5403">
                  <c:v>39344</c:v>
                </c:pt>
                <c:pt idx="5404">
                  <c:v>39345</c:v>
                </c:pt>
                <c:pt idx="5405">
                  <c:v>39346</c:v>
                </c:pt>
                <c:pt idx="5406">
                  <c:v>39349</c:v>
                </c:pt>
                <c:pt idx="5407">
                  <c:v>39350</c:v>
                </c:pt>
                <c:pt idx="5408">
                  <c:v>39351</c:v>
                </c:pt>
                <c:pt idx="5409">
                  <c:v>39352</c:v>
                </c:pt>
                <c:pt idx="5410">
                  <c:v>39353</c:v>
                </c:pt>
                <c:pt idx="5411">
                  <c:v>39356</c:v>
                </c:pt>
                <c:pt idx="5412">
                  <c:v>39357</c:v>
                </c:pt>
                <c:pt idx="5413">
                  <c:v>39358</c:v>
                </c:pt>
                <c:pt idx="5414">
                  <c:v>39359</c:v>
                </c:pt>
                <c:pt idx="5415">
                  <c:v>39360</c:v>
                </c:pt>
                <c:pt idx="5416">
                  <c:v>39363</c:v>
                </c:pt>
                <c:pt idx="5417">
                  <c:v>39364</c:v>
                </c:pt>
                <c:pt idx="5418">
                  <c:v>39365</c:v>
                </c:pt>
                <c:pt idx="5419">
                  <c:v>39366</c:v>
                </c:pt>
                <c:pt idx="5420">
                  <c:v>39367</c:v>
                </c:pt>
                <c:pt idx="5421">
                  <c:v>39370</c:v>
                </c:pt>
                <c:pt idx="5422">
                  <c:v>39371</c:v>
                </c:pt>
                <c:pt idx="5423">
                  <c:v>39372</c:v>
                </c:pt>
                <c:pt idx="5424">
                  <c:v>39373</c:v>
                </c:pt>
                <c:pt idx="5425">
                  <c:v>39374</c:v>
                </c:pt>
                <c:pt idx="5426">
                  <c:v>39377</c:v>
                </c:pt>
                <c:pt idx="5427">
                  <c:v>39378</c:v>
                </c:pt>
                <c:pt idx="5428">
                  <c:v>39379</c:v>
                </c:pt>
                <c:pt idx="5429">
                  <c:v>39380</c:v>
                </c:pt>
                <c:pt idx="5430">
                  <c:v>39381</c:v>
                </c:pt>
                <c:pt idx="5431">
                  <c:v>39384</c:v>
                </c:pt>
                <c:pt idx="5432">
                  <c:v>39385</c:v>
                </c:pt>
                <c:pt idx="5433">
                  <c:v>39386</c:v>
                </c:pt>
                <c:pt idx="5434">
                  <c:v>39387</c:v>
                </c:pt>
                <c:pt idx="5435">
                  <c:v>39388</c:v>
                </c:pt>
                <c:pt idx="5436">
                  <c:v>39391</c:v>
                </c:pt>
                <c:pt idx="5437">
                  <c:v>39392</c:v>
                </c:pt>
                <c:pt idx="5438">
                  <c:v>39393</c:v>
                </c:pt>
                <c:pt idx="5439">
                  <c:v>39394</c:v>
                </c:pt>
                <c:pt idx="5440">
                  <c:v>39395</c:v>
                </c:pt>
                <c:pt idx="5441">
                  <c:v>39398</c:v>
                </c:pt>
                <c:pt idx="5442">
                  <c:v>39399</c:v>
                </c:pt>
                <c:pt idx="5443">
                  <c:v>39400</c:v>
                </c:pt>
                <c:pt idx="5444">
                  <c:v>39401</c:v>
                </c:pt>
                <c:pt idx="5445">
                  <c:v>39402</c:v>
                </c:pt>
                <c:pt idx="5446">
                  <c:v>39405</c:v>
                </c:pt>
                <c:pt idx="5447">
                  <c:v>39406</c:v>
                </c:pt>
                <c:pt idx="5448">
                  <c:v>39407</c:v>
                </c:pt>
                <c:pt idx="5449">
                  <c:v>39408</c:v>
                </c:pt>
                <c:pt idx="5450">
                  <c:v>39409</c:v>
                </c:pt>
                <c:pt idx="5451">
                  <c:v>39412</c:v>
                </c:pt>
                <c:pt idx="5452">
                  <c:v>39413</c:v>
                </c:pt>
                <c:pt idx="5453">
                  <c:v>39414</c:v>
                </c:pt>
                <c:pt idx="5454">
                  <c:v>39415</c:v>
                </c:pt>
                <c:pt idx="5455">
                  <c:v>39416</c:v>
                </c:pt>
                <c:pt idx="5456">
                  <c:v>39419</c:v>
                </c:pt>
                <c:pt idx="5457">
                  <c:v>39420</c:v>
                </c:pt>
                <c:pt idx="5458">
                  <c:v>39421</c:v>
                </c:pt>
                <c:pt idx="5459">
                  <c:v>39422</c:v>
                </c:pt>
                <c:pt idx="5460">
                  <c:v>39423</c:v>
                </c:pt>
                <c:pt idx="5461">
                  <c:v>39426</c:v>
                </c:pt>
                <c:pt idx="5462">
                  <c:v>39427</c:v>
                </c:pt>
                <c:pt idx="5463">
                  <c:v>39428</c:v>
                </c:pt>
                <c:pt idx="5464">
                  <c:v>39429</c:v>
                </c:pt>
                <c:pt idx="5465">
                  <c:v>39430</c:v>
                </c:pt>
                <c:pt idx="5466">
                  <c:v>39433</c:v>
                </c:pt>
                <c:pt idx="5467">
                  <c:v>39434</c:v>
                </c:pt>
                <c:pt idx="5468">
                  <c:v>39435</c:v>
                </c:pt>
                <c:pt idx="5469">
                  <c:v>39436</c:v>
                </c:pt>
                <c:pt idx="5470">
                  <c:v>39437</c:v>
                </c:pt>
                <c:pt idx="5471">
                  <c:v>39440</c:v>
                </c:pt>
                <c:pt idx="5472">
                  <c:v>39441</c:v>
                </c:pt>
                <c:pt idx="5473">
                  <c:v>39442</c:v>
                </c:pt>
                <c:pt idx="5474">
                  <c:v>39443</c:v>
                </c:pt>
                <c:pt idx="5475">
                  <c:v>39444</c:v>
                </c:pt>
                <c:pt idx="5476">
                  <c:v>39447</c:v>
                </c:pt>
                <c:pt idx="5477">
                  <c:v>39448</c:v>
                </c:pt>
                <c:pt idx="5478">
                  <c:v>39449</c:v>
                </c:pt>
                <c:pt idx="5479">
                  <c:v>39450</c:v>
                </c:pt>
                <c:pt idx="5480">
                  <c:v>39451</c:v>
                </c:pt>
                <c:pt idx="5481">
                  <c:v>39454</c:v>
                </c:pt>
                <c:pt idx="5482">
                  <c:v>39455</c:v>
                </c:pt>
                <c:pt idx="5483">
                  <c:v>39456</c:v>
                </c:pt>
                <c:pt idx="5484">
                  <c:v>39457</c:v>
                </c:pt>
                <c:pt idx="5485">
                  <c:v>39458</c:v>
                </c:pt>
                <c:pt idx="5486">
                  <c:v>39461</c:v>
                </c:pt>
                <c:pt idx="5487">
                  <c:v>39462</c:v>
                </c:pt>
                <c:pt idx="5488">
                  <c:v>39463</c:v>
                </c:pt>
                <c:pt idx="5489">
                  <c:v>39464</c:v>
                </c:pt>
                <c:pt idx="5490">
                  <c:v>39465</c:v>
                </c:pt>
                <c:pt idx="5491">
                  <c:v>39468</c:v>
                </c:pt>
                <c:pt idx="5492">
                  <c:v>39469</c:v>
                </c:pt>
                <c:pt idx="5493">
                  <c:v>39470</c:v>
                </c:pt>
                <c:pt idx="5494">
                  <c:v>39471</c:v>
                </c:pt>
                <c:pt idx="5495">
                  <c:v>39472</c:v>
                </c:pt>
                <c:pt idx="5496">
                  <c:v>39475</c:v>
                </c:pt>
                <c:pt idx="5497">
                  <c:v>39476</c:v>
                </c:pt>
                <c:pt idx="5498">
                  <c:v>39477</c:v>
                </c:pt>
                <c:pt idx="5499">
                  <c:v>39478</c:v>
                </c:pt>
                <c:pt idx="5500">
                  <c:v>39479</c:v>
                </c:pt>
                <c:pt idx="5501">
                  <c:v>39482</c:v>
                </c:pt>
                <c:pt idx="5502">
                  <c:v>39483</c:v>
                </c:pt>
                <c:pt idx="5503">
                  <c:v>39484</c:v>
                </c:pt>
                <c:pt idx="5504">
                  <c:v>39485</c:v>
                </c:pt>
                <c:pt idx="5505">
                  <c:v>39486</c:v>
                </c:pt>
                <c:pt idx="5506">
                  <c:v>39489</c:v>
                </c:pt>
                <c:pt idx="5507">
                  <c:v>39490</c:v>
                </c:pt>
                <c:pt idx="5508">
                  <c:v>39491</c:v>
                </c:pt>
                <c:pt idx="5509">
                  <c:v>39492</c:v>
                </c:pt>
                <c:pt idx="5510">
                  <c:v>39493</c:v>
                </c:pt>
                <c:pt idx="5511">
                  <c:v>39496</c:v>
                </c:pt>
                <c:pt idx="5512">
                  <c:v>39497</c:v>
                </c:pt>
                <c:pt idx="5513">
                  <c:v>39498</c:v>
                </c:pt>
                <c:pt idx="5514">
                  <c:v>39499</c:v>
                </c:pt>
                <c:pt idx="5515">
                  <c:v>39500</c:v>
                </c:pt>
                <c:pt idx="5516">
                  <c:v>39503</c:v>
                </c:pt>
                <c:pt idx="5517">
                  <c:v>39504</c:v>
                </c:pt>
                <c:pt idx="5518">
                  <c:v>39505</c:v>
                </c:pt>
                <c:pt idx="5519">
                  <c:v>39506</c:v>
                </c:pt>
                <c:pt idx="5520">
                  <c:v>39507</c:v>
                </c:pt>
                <c:pt idx="5521">
                  <c:v>39510</c:v>
                </c:pt>
                <c:pt idx="5522">
                  <c:v>39511</c:v>
                </c:pt>
                <c:pt idx="5523">
                  <c:v>39512</c:v>
                </c:pt>
                <c:pt idx="5524">
                  <c:v>39513</c:v>
                </c:pt>
                <c:pt idx="5525">
                  <c:v>39514</c:v>
                </c:pt>
                <c:pt idx="5526">
                  <c:v>39517</c:v>
                </c:pt>
                <c:pt idx="5527">
                  <c:v>39518</c:v>
                </c:pt>
                <c:pt idx="5528">
                  <c:v>39519</c:v>
                </c:pt>
                <c:pt idx="5529">
                  <c:v>39520</c:v>
                </c:pt>
                <c:pt idx="5530">
                  <c:v>39521</c:v>
                </c:pt>
                <c:pt idx="5531">
                  <c:v>39524</c:v>
                </c:pt>
                <c:pt idx="5532">
                  <c:v>39525</c:v>
                </c:pt>
                <c:pt idx="5533">
                  <c:v>39526</c:v>
                </c:pt>
                <c:pt idx="5534">
                  <c:v>39527</c:v>
                </c:pt>
                <c:pt idx="5535">
                  <c:v>39528</c:v>
                </c:pt>
                <c:pt idx="5536">
                  <c:v>39531</c:v>
                </c:pt>
                <c:pt idx="5537">
                  <c:v>39532</c:v>
                </c:pt>
                <c:pt idx="5538">
                  <c:v>39533</c:v>
                </c:pt>
                <c:pt idx="5539">
                  <c:v>39534</c:v>
                </c:pt>
                <c:pt idx="5540">
                  <c:v>39535</c:v>
                </c:pt>
                <c:pt idx="5541">
                  <c:v>39538</c:v>
                </c:pt>
                <c:pt idx="5542">
                  <c:v>39539</c:v>
                </c:pt>
                <c:pt idx="5543">
                  <c:v>39540</c:v>
                </c:pt>
                <c:pt idx="5544">
                  <c:v>39541</c:v>
                </c:pt>
                <c:pt idx="5545">
                  <c:v>39542</c:v>
                </c:pt>
                <c:pt idx="5546">
                  <c:v>39545</c:v>
                </c:pt>
                <c:pt idx="5547">
                  <c:v>39546</c:v>
                </c:pt>
                <c:pt idx="5548">
                  <c:v>39547</c:v>
                </c:pt>
                <c:pt idx="5549">
                  <c:v>39548</c:v>
                </c:pt>
                <c:pt idx="5550">
                  <c:v>39549</c:v>
                </c:pt>
                <c:pt idx="5551">
                  <c:v>39552</c:v>
                </c:pt>
                <c:pt idx="5552">
                  <c:v>39553</c:v>
                </c:pt>
                <c:pt idx="5553">
                  <c:v>39554</c:v>
                </c:pt>
                <c:pt idx="5554">
                  <c:v>39555</c:v>
                </c:pt>
                <c:pt idx="5555">
                  <c:v>39556</c:v>
                </c:pt>
                <c:pt idx="5556">
                  <c:v>39559</c:v>
                </c:pt>
                <c:pt idx="5557">
                  <c:v>39560</c:v>
                </c:pt>
                <c:pt idx="5558">
                  <c:v>39561</c:v>
                </c:pt>
                <c:pt idx="5559">
                  <c:v>39562</c:v>
                </c:pt>
                <c:pt idx="5560">
                  <c:v>39563</c:v>
                </c:pt>
                <c:pt idx="5561">
                  <c:v>39566</c:v>
                </c:pt>
                <c:pt idx="5562">
                  <c:v>39567</c:v>
                </c:pt>
                <c:pt idx="5563">
                  <c:v>39568</c:v>
                </c:pt>
                <c:pt idx="5564">
                  <c:v>39569</c:v>
                </c:pt>
                <c:pt idx="5565">
                  <c:v>39570</c:v>
                </c:pt>
                <c:pt idx="5566">
                  <c:v>39573</c:v>
                </c:pt>
                <c:pt idx="5567">
                  <c:v>39574</c:v>
                </c:pt>
                <c:pt idx="5568">
                  <c:v>39575</c:v>
                </c:pt>
                <c:pt idx="5569">
                  <c:v>39576</c:v>
                </c:pt>
                <c:pt idx="5570">
                  <c:v>39577</c:v>
                </c:pt>
                <c:pt idx="5571">
                  <c:v>39580</c:v>
                </c:pt>
                <c:pt idx="5572">
                  <c:v>39581</c:v>
                </c:pt>
                <c:pt idx="5573">
                  <c:v>39582</c:v>
                </c:pt>
                <c:pt idx="5574">
                  <c:v>39583</c:v>
                </c:pt>
                <c:pt idx="5575">
                  <c:v>39584</c:v>
                </c:pt>
                <c:pt idx="5576">
                  <c:v>39587</c:v>
                </c:pt>
                <c:pt idx="5577">
                  <c:v>39588</c:v>
                </c:pt>
                <c:pt idx="5578">
                  <c:v>39589</c:v>
                </c:pt>
                <c:pt idx="5579">
                  <c:v>39590</c:v>
                </c:pt>
                <c:pt idx="5580">
                  <c:v>39591</c:v>
                </c:pt>
                <c:pt idx="5581">
                  <c:v>39594</c:v>
                </c:pt>
                <c:pt idx="5582">
                  <c:v>39595</c:v>
                </c:pt>
                <c:pt idx="5583">
                  <c:v>39596</c:v>
                </c:pt>
                <c:pt idx="5584">
                  <c:v>39597</c:v>
                </c:pt>
                <c:pt idx="5585">
                  <c:v>39598</c:v>
                </c:pt>
                <c:pt idx="5586">
                  <c:v>39601</c:v>
                </c:pt>
                <c:pt idx="5587">
                  <c:v>39602</c:v>
                </c:pt>
                <c:pt idx="5588">
                  <c:v>39603</c:v>
                </c:pt>
                <c:pt idx="5589">
                  <c:v>39604</c:v>
                </c:pt>
                <c:pt idx="5590">
                  <c:v>39605</c:v>
                </c:pt>
                <c:pt idx="5591">
                  <c:v>39608</c:v>
                </c:pt>
                <c:pt idx="5592">
                  <c:v>39609</c:v>
                </c:pt>
                <c:pt idx="5593">
                  <c:v>39610</c:v>
                </c:pt>
                <c:pt idx="5594">
                  <c:v>39611</c:v>
                </c:pt>
                <c:pt idx="5595">
                  <c:v>39612</c:v>
                </c:pt>
                <c:pt idx="5596">
                  <c:v>39615</c:v>
                </c:pt>
                <c:pt idx="5597">
                  <c:v>39616</c:v>
                </c:pt>
                <c:pt idx="5598">
                  <c:v>39617</c:v>
                </c:pt>
                <c:pt idx="5599">
                  <c:v>39618</c:v>
                </c:pt>
                <c:pt idx="5600">
                  <c:v>39619</c:v>
                </c:pt>
                <c:pt idx="5601">
                  <c:v>39622</c:v>
                </c:pt>
                <c:pt idx="5602">
                  <c:v>39623</c:v>
                </c:pt>
                <c:pt idx="5603">
                  <c:v>39624</c:v>
                </c:pt>
                <c:pt idx="5604">
                  <c:v>39625</c:v>
                </c:pt>
                <c:pt idx="5605">
                  <c:v>39626</c:v>
                </c:pt>
                <c:pt idx="5606">
                  <c:v>39629</c:v>
                </c:pt>
                <c:pt idx="5607">
                  <c:v>39630</c:v>
                </c:pt>
                <c:pt idx="5608">
                  <c:v>39631</c:v>
                </c:pt>
                <c:pt idx="5609">
                  <c:v>39632</c:v>
                </c:pt>
                <c:pt idx="5610">
                  <c:v>39633</c:v>
                </c:pt>
                <c:pt idx="5611">
                  <c:v>39636</c:v>
                </c:pt>
                <c:pt idx="5612">
                  <c:v>39637</c:v>
                </c:pt>
                <c:pt idx="5613">
                  <c:v>39638</c:v>
                </c:pt>
                <c:pt idx="5614">
                  <c:v>39639</c:v>
                </c:pt>
                <c:pt idx="5615">
                  <c:v>39640</c:v>
                </c:pt>
                <c:pt idx="5616">
                  <c:v>39643</c:v>
                </c:pt>
                <c:pt idx="5617">
                  <c:v>39644</c:v>
                </c:pt>
                <c:pt idx="5618">
                  <c:v>39645</c:v>
                </c:pt>
                <c:pt idx="5619">
                  <c:v>39646</c:v>
                </c:pt>
                <c:pt idx="5620">
                  <c:v>39647</c:v>
                </c:pt>
                <c:pt idx="5621">
                  <c:v>39650</c:v>
                </c:pt>
                <c:pt idx="5622">
                  <c:v>39651</c:v>
                </c:pt>
                <c:pt idx="5623">
                  <c:v>39652</c:v>
                </c:pt>
                <c:pt idx="5624">
                  <c:v>39653</c:v>
                </c:pt>
                <c:pt idx="5625">
                  <c:v>39654</c:v>
                </c:pt>
                <c:pt idx="5626">
                  <c:v>39657</c:v>
                </c:pt>
                <c:pt idx="5627">
                  <c:v>39658</c:v>
                </c:pt>
                <c:pt idx="5628">
                  <c:v>39659</c:v>
                </c:pt>
                <c:pt idx="5629">
                  <c:v>39660</c:v>
                </c:pt>
                <c:pt idx="5630">
                  <c:v>39661</c:v>
                </c:pt>
                <c:pt idx="5631">
                  <c:v>39664</c:v>
                </c:pt>
                <c:pt idx="5632">
                  <c:v>39665</c:v>
                </c:pt>
                <c:pt idx="5633">
                  <c:v>39666</c:v>
                </c:pt>
                <c:pt idx="5634">
                  <c:v>39667</c:v>
                </c:pt>
                <c:pt idx="5635">
                  <c:v>39668</c:v>
                </c:pt>
                <c:pt idx="5636">
                  <c:v>39671</c:v>
                </c:pt>
                <c:pt idx="5637">
                  <c:v>39672</c:v>
                </c:pt>
                <c:pt idx="5638">
                  <c:v>39673</c:v>
                </c:pt>
                <c:pt idx="5639">
                  <c:v>39674</c:v>
                </c:pt>
                <c:pt idx="5640">
                  <c:v>39675</c:v>
                </c:pt>
                <c:pt idx="5641">
                  <c:v>39678</c:v>
                </c:pt>
                <c:pt idx="5642">
                  <c:v>39679</c:v>
                </c:pt>
                <c:pt idx="5643">
                  <c:v>39680</c:v>
                </c:pt>
                <c:pt idx="5644">
                  <c:v>39681</c:v>
                </c:pt>
                <c:pt idx="5645">
                  <c:v>39682</c:v>
                </c:pt>
                <c:pt idx="5646">
                  <c:v>39685</c:v>
                </c:pt>
                <c:pt idx="5647">
                  <c:v>39686</c:v>
                </c:pt>
                <c:pt idx="5648">
                  <c:v>39687</c:v>
                </c:pt>
                <c:pt idx="5649">
                  <c:v>39688</c:v>
                </c:pt>
                <c:pt idx="5650">
                  <c:v>39689</c:v>
                </c:pt>
                <c:pt idx="5651">
                  <c:v>39692</c:v>
                </c:pt>
                <c:pt idx="5652">
                  <c:v>39693</c:v>
                </c:pt>
                <c:pt idx="5653">
                  <c:v>39694</c:v>
                </c:pt>
                <c:pt idx="5654">
                  <c:v>39695</c:v>
                </c:pt>
                <c:pt idx="5655">
                  <c:v>39696</c:v>
                </c:pt>
                <c:pt idx="5656">
                  <c:v>39699</c:v>
                </c:pt>
                <c:pt idx="5657">
                  <c:v>39700</c:v>
                </c:pt>
                <c:pt idx="5658">
                  <c:v>39701</c:v>
                </c:pt>
                <c:pt idx="5659">
                  <c:v>39702</c:v>
                </c:pt>
                <c:pt idx="5660">
                  <c:v>39703</c:v>
                </c:pt>
                <c:pt idx="5661">
                  <c:v>39706</c:v>
                </c:pt>
                <c:pt idx="5662">
                  <c:v>39707</c:v>
                </c:pt>
                <c:pt idx="5663">
                  <c:v>39708</c:v>
                </c:pt>
                <c:pt idx="5664">
                  <c:v>39709</c:v>
                </c:pt>
                <c:pt idx="5665">
                  <c:v>39710</c:v>
                </c:pt>
                <c:pt idx="5666">
                  <c:v>39713</c:v>
                </c:pt>
                <c:pt idx="5667">
                  <c:v>39714</c:v>
                </c:pt>
                <c:pt idx="5668">
                  <c:v>39715</c:v>
                </c:pt>
                <c:pt idx="5669">
                  <c:v>39716</c:v>
                </c:pt>
                <c:pt idx="5670">
                  <c:v>39717</c:v>
                </c:pt>
                <c:pt idx="5671">
                  <c:v>39720</c:v>
                </c:pt>
                <c:pt idx="5672">
                  <c:v>39721</c:v>
                </c:pt>
                <c:pt idx="5673">
                  <c:v>39722</c:v>
                </c:pt>
                <c:pt idx="5674">
                  <c:v>39723</c:v>
                </c:pt>
                <c:pt idx="5675">
                  <c:v>39724</c:v>
                </c:pt>
                <c:pt idx="5676">
                  <c:v>39727</c:v>
                </c:pt>
                <c:pt idx="5677">
                  <c:v>39728</c:v>
                </c:pt>
                <c:pt idx="5678">
                  <c:v>39729</c:v>
                </c:pt>
                <c:pt idx="5679">
                  <c:v>39730</c:v>
                </c:pt>
                <c:pt idx="5680">
                  <c:v>39731</c:v>
                </c:pt>
                <c:pt idx="5681">
                  <c:v>39734</c:v>
                </c:pt>
                <c:pt idx="5682">
                  <c:v>39735</c:v>
                </c:pt>
                <c:pt idx="5683">
                  <c:v>39736</c:v>
                </c:pt>
                <c:pt idx="5684">
                  <c:v>39737</c:v>
                </c:pt>
                <c:pt idx="5685">
                  <c:v>39738</c:v>
                </c:pt>
                <c:pt idx="5686">
                  <c:v>39741</c:v>
                </c:pt>
                <c:pt idx="5687">
                  <c:v>39742</c:v>
                </c:pt>
                <c:pt idx="5688">
                  <c:v>39743</c:v>
                </c:pt>
                <c:pt idx="5689">
                  <c:v>39744</c:v>
                </c:pt>
                <c:pt idx="5690">
                  <c:v>39745</c:v>
                </c:pt>
                <c:pt idx="5691">
                  <c:v>39748</c:v>
                </c:pt>
                <c:pt idx="5692">
                  <c:v>39749</c:v>
                </c:pt>
                <c:pt idx="5693">
                  <c:v>39750</c:v>
                </c:pt>
                <c:pt idx="5694">
                  <c:v>39751</c:v>
                </c:pt>
                <c:pt idx="5695">
                  <c:v>39752</c:v>
                </c:pt>
                <c:pt idx="5696">
                  <c:v>39755</c:v>
                </c:pt>
                <c:pt idx="5697">
                  <c:v>39756</c:v>
                </c:pt>
                <c:pt idx="5698">
                  <c:v>39757</c:v>
                </c:pt>
                <c:pt idx="5699">
                  <c:v>39758</c:v>
                </c:pt>
                <c:pt idx="5700">
                  <c:v>39759</c:v>
                </c:pt>
                <c:pt idx="5701">
                  <c:v>39762</c:v>
                </c:pt>
                <c:pt idx="5702">
                  <c:v>39763</c:v>
                </c:pt>
                <c:pt idx="5703">
                  <c:v>39764</c:v>
                </c:pt>
                <c:pt idx="5704">
                  <c:v>39765</c:v>
                </c:pt>
                <c:pt idx="5705">
                  <c:v>39766</c:v>
                </c:pt>
                <c:pt idx="5706">
                  <c:v>39769</c:v>
                </c:pt>
                <c:pt idx="5707">
                  <c:v>39770</c:v>
                </c:pt>
                <c:pt idx="5708">
                  <c:v>39771</c:v>
                </c:pt>
                <c:pt idx="5709">
                  <c:v>39772</c:v>
                </c:pt>
                <c:pt idx="5710">
                  <c:v>39773</c:v>
                </c:pt>
                <c:pt idx="5711">
                  <c:v>39776</c:v>
                </c:pt>
                <c:pt idx="5712">
                  <c:v>39777</c:v>
                </c:pt>
                <c:pt idx="5713">
                  <c:v>39778</c:v>
                </c:pt>
                <c:pt idx="5714">
                  <c:v>39779</c:v>
                </c:pt>
                <c:pt idx="5715">
                  <c:v>39780</c:v>
                </c:pt>
                <c:pt idx="5716">
                  <c:v>39783</c:v>
                </c:pt>
                <c:pt idx="5717">
                  <c:v>39784</c:v>
                </c:pt>
                <c:pt idx="5718">
                  <c:v>39785</c:v>
                </c:pt>
                <c:pt idx="5719">
                  <c:v>39786</c:v>
                </c:pt>
                <c:pt idx="5720">
                  <c:v>39787</c:v>
                </c:pt>
                <c:pt idx="5721">
                  <c:v>39790</c:v>
                </c:pt>
                <c:pt idx="5722">
                  <c:v>39791</c:v>
                </c:pt>
                <c:pt idx="5723">
                  <c:v>39792</c:v>
                </c:pt>
                <c:pt idx="5724">
                  <c:v>39793</c:v>
                </c:pt>
                <c:pt idx="5725">
                  <c:v>39794</c:v>
                </c:pt>
                <c:pt idx="5726">
                  <c:v>39797</c:v>
                </c:pt>
                <c:pt idx="5727">
                  <c:v>39798</c:v>
                </c:pt>
                <c:pt idx="5728">
                  <c:v>39799</c:v>
                </c:pt>
                <c:pt idx="5729">
                  <c:v>39800</c:v>
                </c:pt>
                <c:pt idx="5730">
                  <c:v>39801</c:v>
                </c:pt>
                <c:pt idx="5731">
                  <c:v>39804</c:v>
                </c:pt>
                <c:pt idx="5732">
                  <c:v>39805</c:v>
                </c:pt>
                <c:pt idx="5733">
                  <c:v>39806</c:v>
                </c:pt>
                <c:pt idx="5734">
                  <c:v>39807</c:v>
                </c:pt>
                <c:pt idx="5735">
                  <c:v>39808</c:v>
                </c:pt>
                <c:pt idx="5736">
                  <c:v>39811</c:v>
                </c:pt>
                <c:pt idx="5737">
                  <c:v>39812</c:v>
                </c:pt>
                <c:pt idx="5738">
                  <c:v>39813</c:v>
                </c:pt>
                <c:pt idx="5739">
                  <c:v>39814</c:v>
                </c:pt>
                <c:pt idx="5740">
                  <c:v>39815</c:v>
                </c:pt>
                <c:pt idx="5741">
                  <c:v>39818</c:v>
                </c:pt>
                <c:pt idx="5742">
                  <c:v>39819</c:v>
                </c:pt>
                <c:pt idx="5743">
                  <c:v>39820</c:v>
                </c:pt>
                <c:pt idx="5744">
                  <c:v>39821</c:v>
                </c:pt>
                <c:pt idx="5745">
                  <c:v>39822</c:v>
                </c:pt>
                <c:pt idx="5746">
                  <c:v>39825</c:v>
                </c:pt>
                <c:pt idx="5747">
                  <c:v>39826</c:v>
                </c:pt>
                <c:pt idx="5748">
                  <c:v>39827</c:v>
                </c:pt>
                <c:pt idx="5749">
                  <c:v>39828</c:v>
                </c:pt>
                <c:pt idx="5750">
                  <c:v>39829</c:v>
                </c:pt>
                <c:pt idx="5751">
                  <c:v>39832</c:v>
                </c:pt>
                <c:pt idx="5752">
                  <c:v>39833</c:v>
                </c:pt>
                <c:pt idx="5753">
                  <c:v>39834</c:v>
                </c:pt>
                <c:pt idx="5754">
                  <c:v>39835</c:v>
                </c:pt>
                <c:pt idx="5755">
                  <c:v>39836</c:v>
                </c:pt>
                <c:pt idx="5756">
                  <c:v>39839</c:v>
                </c:pt>
                <c:pt idx="5757">
                  <c:v>39840</c:v>
                </c:pt>
                <c:pt idx="5758">
                  <c:v>39841</c:v>
                </c:pt>
                <c:pt idx="5759">
                  <c:v>39842</c:v>
                </c:pt>
                <c:pt idx="5760">
                  <c:v>39843</c:v>
                </c:pt>
                <c:pt idx="5761">
                  <c:v>39846</c:v>
                </c:pt>
                <c:pt idx="5762">
                  <c:v>39847</c:v>
                </c:pt>
                <c:pt idx="5763">
                  <c:v>39848</c:v>
                </c:pt>
                <c:pt idx="5764">
                  <c:v>39849</c:v>
                </c:pt>
                <c:pt idx="5765">
                  <c:v>39850</c:v>
                </c:pt>
                <c:pt idx="5766">
                  <c:v>39853</c:v>
                </c:pt>
                <c:pt idx="5767">
                  <c:v>39854</c:v>
                </c:pt>
                <c:pt idx="5768">
                  <c:v>39855</c:v>
                </c:pt>
                <c:pt idx="5769">
                  <c:v>39856</c:v>
                </c:pt>
                <c:pt idx="5770">
                  <c:v>39857</c:v>
                </c:pt>
                <c:pt idx="5771">
                  <c:v>39860</c:v>
                </c:pt>
                <c:pt idx="5772">
                  <c:v>39861</c:v>
                </c:pt>
                <c:pt idx="5773">
                  <c:v>39862</c:v>
                </c:pt>
                <c:pt idx="5774">
                  <c:v>39863</c:v>
                </c:pt>
                <c:pt idx="5775">
                  <c:v>39864</c:v>
                </c:pt>
                <c:pt idx="5776">
                  <c:v>39867</c:v>
                </c:pt>
                <c:pt idx="5777">
                  <c:v>39868</c:v>
                </c:pt>
                <c:pt idx="5778">
                  <c:v>39869</c:v>
                </c:pt>
                <c:pt idx="5779">
                  <c:v>39870</c:v>
                </c:pt>
                <c:pt idx="5780">
                  <c:v>39871</c:v>
                </c:pt>
                <c:pt idx="5781">
                  <c:v>39874</c:v>
                </c:pt>
                <c:pt idx="5782">
                  <c:v>39875</c:v>
                </c:pt>
                <c:pt idx="5783">
                  <c:v>39876</c:v>
                </c:pt>
                <c:pt idx="5784">
                  <c:v>39877</c:v>
                </c:pt>
                <c:pt idx="5785">
                  <c:v>39878</c:v>
                </c:pt>
                <c:pt idx="5786">
                  <c:v>39881</c:v>
                </c:pt>
                <c:pt idx="5787">
                  <c:v>39882</c:v>
                </c:pt>
                <c:pt idx="5788">
                  <c:v>39883</c:v>
                </c:pt>
                <c:pt idx="5789">
                  <c:v>39884</c:v>
                </c:pt>
                <c:pt idx="5790">
                  <c:v>39885</c:v>
                </c:pt>
                <c:pt idx="5791">
                  <c:v>39888</c:v>
                </c:pt>
                <c:pt idx="5792">
                  <c:v>39889</c:v>
                </c:pt>
                <c:pt idx="5793">
                  <c:v>39890</c:v>
                </c:pt>
                <c:pt idx="5794">
                  <c:v>39891</c:v>
                </c:pt>
                <c:pt idx="5795">
                  <c:v>39892</c:v>
                </c:pt>
                <c:pt idx="5796">
                  <c:v>39895</c:v>
                </c:pt>
                <c:pt idx="5797">
                  <c:v>39896</c:v>
                </c:pt>
                <c:pt idx="5798">
                  <c:v>39897</c:v>
                </c:pt>
                <c:pt idx="5799">
                  <c:v>39898</c:v>
                </c:pt>
                <c:pt idx="5800">
                  <c:v>39899</c:v>
                </c:pt>
                <c:pt idx="5801">
                  <c:v>39902</c:v>
                </c:pt>
                <c:pt idx="5802">
                  <c:v>39903</c:v>
                </c:pt>
                <c:pt idx="5803">
                  <c:v>39904</c:v>
                </c:pt>
                <c:pt idx="5804">
                  <c:v>39905</c:v>
                </c:pt>
                <c:pt idx="5805">
                  <c:v>39906</c:v>
                </c:pt>
                <c:pt idx="5806">
                  <c:v>39909</c:v>
                </c:pt>
                <c:pt idx="5807">
                  <c:v>39910</c:v>
                </c:pt>
                <c:pt idx="5808">
                  <c:v>39911</c:v>
                </c:pt>
                <c:pt idx="5809">
                  <c:v>39912</c:v>
                </c:pt>
                <c:pt idx="5810">
                  <c:v>39913</c:v>
                </c:pt>
                <c:pt idx="5811">
                  <c:v>39916</c:v>
                </c:pt>
                <c:pt idx="5812">
                  <c:v>39917</c:v>
                </c:pt>
                <c:pt idx="5813">
                  <c:v>39918</c:v>
                </c:pt>
                <c:pt idx="5814">
                  <c:v>39919</c:v>
                </c:pt>
                <c:pt idx="5815">
                  <c:v>39920</c:v>
                </c:pt>
                <c:pt idx="5816">
                  <c:v>39923</c:v>
                </c:pt>
                <c:pt idx="5817">
                  <c:v>39924</c:v>
                </c:pt>
                <c:pt idx="5818">
                  <c:v>39925</c:v>
                </c:pt>
                <c:pt idx="5819">
                  <c:v>39926</c:v>
                </c:pt>
                <c:pt idx="5820">
                  <c:v>39927</c:v>
                </c:pt>
                <c:pt idx="5821">
                  <c:v>39930</c:v>
                </c:pt>
                <c:pt idx="5822">
                  <c:v>39931</c:v>
                </c:pt>
                <c:pt idx="5823">
                  <c:v>39932</c:v>
                </c:pt>
                <c:pt idx="5824">
                  <c:v>39933</c:v>
                </c:pt>
                <c:pt idx="5825">
                  <c:v>39934</c:v>
                </c:pt>
                <c:pt idx="5826">
                  <c:v>39937</c:v>
                </c:pt>
                <c:pt idx="5827">
                  <c:v>39938</c:v>
                </c:pt>
                <c:pt idx="5828">
                  <c:v>39939</c:v>
                </c:pt>
                <c:pt idx="5829">
                  <c:v>39940</c:v>
                </c:pt>
                <c:pt idx="5830">
                  <c:v>39941</c:v>
                </c:pt>
                <c:pt idx="5831">
                  <c:v>39944</c:v>
                </c:pt>
                <c:pt idx="5832">
                  <c:v>39945</c:v>
                </c:pt>
                <c:pt idx="5833">
                  <c:v>39946</c:v>
                </c:pt>
                <c:pt idx="5834">
                  <c:v>39947</c:v>
                </c:pt>
                <c:pt idx="5835">
                  <c:v>39948</c:v>
                </c:pt>
                <c:pt idx="5836">
                  <c:v>39951</c:v>
                </c:pt>
                <c:pt idx="5837">
                  <c:v>39952</c:v>
                </c:pt>
                <c:pt idx="5838">
                  <c:v>39953</c:v>
                </c:pt>
                <c:pt idx="5839">
                  <c:v>39954</c:v>
                </c:pt>
                <c:pt idx="5840">
                  <c:v>39955</c:v>
                </c:pt>
                <c:pt idx="5841">
                  <c:v>39958</c:v>
                </c:pt>
                <c:pt idx="5842">
                  <c:v>39959</c:v>
                </c:pt>
                <c:pt idx="5843">
                  <c:v>39960</c:v>
                </c:pt>
                <c:pt idx="5844">
                  <c:v>39961</c:v>
                </c:pt>
                <c:pt idx="5845">
                  <c:v>39962</c:v>
                </c:pt>
                <c:pt idx="5846">
                  <c:v>39965</c:v>
                </c:pt>
                <c:pt idx="5847">
                  <c:v>39966</c:v>
                </c:pt>
                <c:pt idx="5848">
                  <c:v>39967</c:v>
                </c:pt>
                <c:pt idx="5849">
                  <c:v>39968</c:v>
                </c:pt>
                <c:pt idx="5850">
                  <c:v>39969</c:v>
                </c:pt>
                <c:pt idx="5851">
                  <c:v>39972</c:v>
                </c:pt>
                <c:pt idx="5852">
                  <c:v>39973</c:v>
                </c:pt>
                <c:pt idx="5853">
                  <c:v>39974</c:v>
                </c:pt>
                <c:pt idx="5854">
                  <c:v>39975</c:v>
                </c:pt>
                <c:pt idx="5855">
                  <c:v>39976</c:v>
                </c:pt>
                <c:pt idx="5856">
                  <c:v>39979</c:v>
                </c:pt>
                <c:pt idx="5857">
                  <c:v>39980</c:v>
                </c:pt>
                <c:pt idx="5858">
                  <c:v>39981</c:v>
                </c:pt>
                <c:pt idx="5859">
                  <c:v>39982</c:v>
                </c:pt>
                <c:pt idx="5860">
                  <c:v>39983</c:v>
                </c:pt>
                <c:pt idx="5861">
                  <c:v>39986</c:v>
                </c:pt>
                <c:pt idx="5862">
                  <c:v>39987</c:v>
                </c:pt>
                <c:pt idx="5863">
                  <c:v>39988</c:v>
                </c:pt>
                <c:pt idx="5864">
                  <c:v>39989</c:v>
                </c:pt>
                <c:pt idx="5865">
                  <c:v>39990</c:v>
                </c:pt>
                <c:pt idx="5866">
                  <c:v>39993</c:v>
                </c:pt>
                <c:pt idx="5867">
                  <c:v>39994</c:v>
                </c:pt>
                <c:pt idx="5868">
                  <c:v>39995</c:v>
                </c:pt>
                <c:pt idx="5869">
                  <c:v>39996</c:v>
                </c:pt>
                <c:pt idx="5870">
                  <c:v>39997</c:v>
                </c:pt>
                <c:pt idx="5871">
                  <c:v>40000</c:v>
                </c:pt>
                <c:pt idx="5872">
                  <c:v>40001</c:v>
                </c:pt>
                <c:pt idx="5873">
                  <c:v>40002</c:v>
                </c:pt>
                <c:pt idx="5874">
                  <c:v>40003</c:v>
                </c:pt>
                <c:pt idx="5875">
                  <c:v>40004</c:v>
                </c:pt>
                <c:pt idx="5876">
                  <c:v>40007</c:v>
                </c:pt>
                <c:pt idx="5877">
                  <c:v>40008</c:v>
                </c:pt>
                <c:pt idx="5878">
                  <c:v>40009</c:v>
                </c:pt>
                <c:pt idx="5879">
                  <c:v>40010</c:v>
                </c:pt>
                <c:pt idx="5880">
                  <c:v>40011</c:v>
                </c:pt>
                <c:pt idx="5881">
                  <c:v>40014</c:v>
                </c:pt>
                <c:pt idx="5882">
                  <c:v>40015</c:v>
                </c:pt>
                <c:pt idx="5883">
                  <c:v>40016</c:v>
                </c:pt>
                <c:pt idx="5884">
                  <c:v>40017</c:v>
                </c:pt>
                <c:pt idx="5885">
                  <c:v>40018</c:v>
                </c:pt>
                <c:pt idx="5886">
                  <c:v>40021</c:v>
                </c:pt>
                <c:pt idx="5887">
                  <c:v>40022</c:v>
                </c:pt>
                <c:pt idx="5888">
                  <c:v>40023</c:v>
                </c:pt>
                <c:pt idx="5889">
                  <c:v>40024</c:v>
                </c:pt>
                <c:pt idx="5890">
                  <c:v>40025</c:v>
                </c:pt>
                <c:pt idx="5891">
                  <c:v>40028</c:v>
                </c:pt>
                <c:pt idx="5892">
                  <c:v>40029</c:v>
                </c:pt>
                <c:pt idx="5893">
                  <c:v>40030</c:v>
                </c:pt>
                <c:pt idx="5894">
                  <c:v>40031</c:v>
                </c:pt>
                <c:pt idx="5895">
                  <c:v>40032</c:v>
                </c:pt>
                <c:pt idx="5896">
                  <c:v>40035</c:v>
                </c:pt>
                <c:pt idx="5897">
                  <c:v>40036</c:v>
                </c:pt>
                <c:pt idx="5898">
                  <c:v>40037</c:v>
                </c:pt>
                <c:pt idx="5899">
                  <c:v>40038</c:v>
                </c:pt>
                <c:pt idx="5900">
                  <c:v>40039</c:v>
                </c:pt>
                <c:pt idx="5901">
                  <c:v>40042</c:v>
                </c:pt>
                <c:pt idx="5902">
                  <c:v>40043</c:v>
                </c:pt>
                <c:pt idx="5903">
                  <c:v>40044</c:v>
                </c:pt>
                <c:pt idx="5904">
                  <c:v>40045</c:v>
                </c:pt>
                <c:pt idx="5905">
                  <c:v>40046</c:v>
                </c:pt>
                <c:pt idx="5906">
                  <c:v>40049</c:v>
                </c:pt>
                <c:pt idx="5907">
                  <c:v>40050</c:v>
                </c:pt>
                <c:pt idx="5908">
                  <c:v>40051</c:v>
                </c:pt>
                <c:pt idx="5909">
                  <c:v>40052</c:v>
                </c:pt>
                <c:pt idx="5910">
                  <c:v>40053</c:v>
                </c:pt>
                <c:pt idx="5911">
                  <c:v>40056</c:v>
                </c:pt>
                <c:pt idx="5912">
                  <c:v>40057</c:v>
                </c:pt>
                <c:pt idx="5913">
                  <c:v>40058</c:v>
                </c:pt>
                <c:pt idx="5914">
                  <c:v>40059</c:v>
                </c:pt>
                <c:pt idx="5915">
                  <c:v>40060</c:v>
                </c:pt>
                <c:pt idx="5916">
                  <c:v>40063</c:v>
                </c:pt>
                <c:pt idx="5917">
                  <c:v>40064</c:v>
                </c:pt>
                <c:pt idx="5918">
                  <c:v>40065</c:v>
                </c:pt>
                <c:pt idx="5919">
                  <c:v>40066</c:v>
                </c:pt>
                <c:pt idx="5920">
                  <c:v>40067</c:v>
                </c:pt>
                <c:pt idx="5921">
                  <c:v>40070</c:v>
                </c:pt>
                <c:pt idx="5922">
                  <c:v>40071</c:v>
                </c:pt>
                <c:pt idx="5923">
                  <c:v>40072</c:v>
                </c:pt>
                <c:pt idx="5924">
                  <c:v>40073</c:v>
                </c:pt>
                <c:pt idx="5925">
                  <c:v>40074</c:v>
                </c:pt>
                <c:pt idx="5926">
                  <c:v>40077</c:v>
                </c:pt>
                <c:pt idx="5927">
                  <c:v>40078</c:v>
                </c:pt>
                <c:pt idx="5928">
                  <c:v>40079</c:v>
                </c:pt>
                <c:pt idx="5929">
                  <c:v>40080</c:v>
                </c:pt>
                <c:pt idx="5930">
                  <c:v>40081</c:v>
                </c:pt>
                <c:pt idx="5931">
                  <c:v>40084</c:v>
                </c:pt>
                <c:pt idx="5932">
                  <c:v>40085</c:v>
                </c:pt>
                <c:pt idx="5933">
                  <c:v>40086</c:v>
                </c:pt>
                <c:pt idx="5934">
                  <c:v>40087</c:v>
                </c:pt>
                <c:pt idx="5935">
                  <c:v>40088</c:v>
                </c:pt>
                <c:pt idx="5936">
                  <c:v>40091</c:v>
                </c:pt>
                <c:pt idx="5937">
                  <c:v>40092</c:v>
                </c:pt>
                <c:pt idx="5938">
                  <c:v>40093</c:v>
                </c:pt>
                <c:pt idx="5939">
                  <c:v>40094</c:v>
                </c:pt>
                <c:pt idx="5940">
                  <c:v>40095</c:v>
                </c:pt>
                <c:pt idx="5941">
                  <c:v>40098</c:v>
                </c:pt>
                <c:pt idx="5942">
                  <c:v>40099</c:v>
                </c:pt>
                <c:pt idx="5943">
                  <c:v>40100</c:v>
                </c:pt>
                <c:pt idx="5944">
                  <c:v>40101</c:v>
                </c:pt>
                <c:pt idx="5945">
                  <c:v>40102</c:v>
                </c:pt>
                <c:pt idx="5946">
                  <c:v>40105</c:v>
                </c:pt>
                <c:pt idx="5947">
                  <c:v>40106</c:v>
                </c:pt>
                <c:pt idx="5948">
                  <c:v>40107</c:v>
                </c:pt>
                <c:pt idx="5949">
                  <c:v>40108</c:v>
                </c:pt>
                <c:pt idx="5950">
                  <c:v>40109</c:v>
                </c:pt>
                <c:pt idx="5951">
                  <c:v>40112</c:v>
                </c:pt>
                <c:pt idx="5952">
                  <c:v>40113</c:v>
                </c:pt>
                <c:pt idx="5953">
                  <c:v>40114</c:v>
                </c:pt>
                <c:pt idx="5954">
                  <c:v>40115</c:v>
                </c:pt>
                <c:pt idx="5955">
                  <c:v>40116</c:v>
                </c:pt>
                <c:pt idx="5956">
                  <c:v>40119</c:v>
                </c:pt>
                <c:pt idx="5957">
                  <c:v>40120</c:v>
                </c:pt>
                <c:pt idx="5958">
                  <c:v>40121</c:v>
                </c:pt>
                <c:pt idx="5959">
                  <c:v>40122</c:v>
                </c:pt>
                <c:pt idx="5960">
                  <c:v>40123</c:v>
                </c:pt>
                <c:pt idx="5961">
                  <c:v>40126</c:v>
                </c:pt>
                <c:pt idx="5962">
                  <c:v>40127</c:v>
                </c:pt>
                <c:pt idx="5963">
                  <c:v>40128</c:v>
                </c:pt>
                <c:pt idx="5964">
                  <c:v>40129</c:v>
                </c:pt>
                <c:pt idx="5965">
                  <c:v>40130</c:v>
                </c:pt>
                <c:pt idx="5966">
                  <c:v>40133</c:v>
                </c:pt>
                <c:pt idx="5967">
                  <c:v>40134</c:v>
                </c:pt>
                <c:pt idx="5968">
                  <c:v>40135</c:v>
                </c:pt>
                <c:pt idx="5969">
                  <c:v>40136</c:v>
                </c:pt>
                <c:pt idx="5970">
                  <c:v>40137</c:v>
                </c:pt>
                <c:pt idx="5971">
                  <c:v>40140</c:v>
                </c:pt>
                <c:pt idx="5972">
                  <c:v>40141</c:v>
                </c:pt>
                <c:pt idx="5973">
                  <c:v>40142</c:v>
                </c:pt>
                <c:pt idx="5974">
                  <c:v>40143</c:v>
                </c:pt>
                <c:pt idx="5975">
                  <c:v>40144</c:v>
                </c:pt>
                <c:pt idx="5976">
                  <c:v>40147</c:v>
                </c:pt>
                <c:pt idx="5977">
                  <c:v>40148</c:v>
                </c:pt>
                <c:pt idx="5978">
                  <c:v>40149</c:v>
                </c:pt>
                <c:pt idx="5979">
                  <c:v>40150</c:v>
                </c:pt>
                <c:pt idx="5980">
                  <c:v>40151</c:v>
                </c:pt>
                <c:pt idx="5981">
                  <c:v>40154</c:v>
                </c:pt>
                <c:pt idx="5982">
                  <c:v>40155</c:v>
                </c:pt>
                <c:pt idx="5983">
                  <c:v>40156</c:v>
                </c:pt>
                <c:pt idx="5984">
                  <c:v>40157</c:v>
                </c:pt>
                <c:pt idx="5985">
                  <c:v>40158</c:v>
                </c:pt>
                <c:pt idx="5986">
                  <c:v>40161</c:v>
                </c:pt>
                <c:pt idx="5987">
                  <c:v>40162</c:v>
                </c:pt>
                <c:pt idx="5988">
                  <c:v>40163</c:v>
                </c:pt>
                <c:pt idx="5989">
                  <c:v>40164</c:v>
                </c:pt>
                <c:pt idx="5990">
                  <c:v>40165</c:v>
                </c:pt>
                <c:pt idx="5991">
                  <c:v>40168</c:v>
                </c:pt>
                <c:pt idx="5992">
                  <c:v>40169</c:v>
                </c:pt>
                <c:pt idx="5993">
                  <c:v>40170</c:v>
                </c:pt>
                <c:pt idx="5994">
                  <c:v>40171</c:v>
                </c:pt>
                <c:pt idx="5995">
                  <c:v>40172</c:v>
                </c:pt>
                <c:pt idx="5996">
                  <c:v>40175</c:v>
                </c:pt>
                <c:pt idx="5997">
                  <c:v>40176</c:v>
                </c:pt>
                <c:pt idx="5998">
                  <c:v>40177</c:v>
                </c:pt>
                <c:pt idx="5999">
                  <c:v>40178</c:v>
                </c:pt>
                <c:pt idx="6000">
                  <c:v>40179</c:v>
                </c:pt>
                <c:pt idx="6001">
                  <c:v>40182</c:v>
                </c:pt>
                <c:pt idx="6002">
                  <c:v>40183</c:v>
                </c:pt>
                <c:pt idx="6003">
                  <c:v>40184</c:v>
                </c:pt>
                <c:pt idx="6004">
                  <c:v>40185</c:v>
                </c:pt>
                <c:pt idx="6005">
                  <c:v>40186</c:v>
                </c:pt>
                <c:pt idx="6006">
                  <c:v>40189</c:v>
                </c:pt>
                <c:pt idx="6007">
                  <c:v>40190</c:v>
                </c:pt>
                <c:pt idx="6008">
                  <c:v>40191</c:v>
                </c:pt>
                <c:pt idx="6009">
                  <c:v>40192</c:v>
                </c:pt>
                <c:pt idx="6010">
                  <c:v>40193</c:v>
                </c:pt>
                <c:pt idx="6011">
                  <c:v>40196</c:v>
                </c:pt>
                <c:pt idx="6012">
                  <c:v>40197</c:v>
                </c:pt>
                <c:pt idx="6013">
                  <c:v>40198</c:v>
                </c:pt>
                <c:pt idx="6014">
                  <c:v>40199</c:v>
                </c:pt>
                <c:pt idx="6015">
                  <c:v>40200</c:v>
                </c:pt>
                <c:pt idx="6016">
                  <c:v>40203</c:v>
                </c:pt>
                <c:pt idx="6017">
                  <c:v>40204</c:v>
                </c:pt>
                <c:pt idx="6018">
                  <c:v>40205</c:v>
                </c:pt>
                <c:pt idx="6019">
                  <c:v>40206</c:v>
                </c:pt>
                <c:pt idx="6020">
                  <c:v>40207</c:v>
                </c:pt>
                <c:pt idx="6021">
                  <c:v>40210</c:v>
                </c:pt>
                <c:pt idx="6022">
                  <c:v>40211</c:v>
                </c:pt>
                <c:pt idx="6023">
                  <c:v>40212</c:v>
                </c:pt>
                <c:pt idx="6024">
                  <c:v>40213</c:v>
                </c:pt>
                <c:pt idx="6025">
                  <c:v>40214</c:v>
                </c:pt>
                <c:pt idx="6026">
                  <c:v>40217</c:v>
                </c:pt>
                <c:pt idx="6027">
                  <c:v>40218</c:v>
                </c:pt>
                <c:pt idx="6028">
                  <c:v>40219</c:v>
                </c:pt>
                <c:pt idx="6029">
                  <c:v>40220</c:v>
                </c:pt>
                <c:pt idx="6030">
                  <c:v>40221</c:v>
                </c:pt>
                <c:pt idx="6031">
                  <c:v>40224</c:v>
                </c:pt>
                <c:pt idx="6032">
                  <c:v>40225</c:v>
                </c:pt>
                <c:pt idx="6033">
                  <c:v>40226</c:v>
                </c:pt>
                <c:pt idx="6034">
                  <c:v>40227</c:v>
                </c:pt>
                <c:pt idx="6035">
                  <c:v>40228</c:v>
                </c:pt>
                <c:pt idx="6036">
                  <c:v>40231</c:v>
                </c:pt>
                <c:pt idx="6037">
                  <c:v>40232</c:v>
                </c:pt>
                <c:pt idx="6038">
                  <c:v>40233</c:v>
                </c:pt>
                <c:pt idx="6039">
                  <c:v>40234</c:v>
                </c:pt>
                <c:pt idx="6040">
                  <c:v>40235</c:v>
                </c:pt>
                <c:pt idx="6041">
                  <c:v>40238</c:v>
                </c:pt>
                <c:pt idx="6042">
                  <c:v>40239</c:v>
                </c:pt>
                <c:pt idx="6043">
                  <c:v>40240</c:v>
                </c:pt>
                <c:pt idx="6044">
                  <c:v>40241</c:v>
                </c:pt>
                <c:pt idx="6045">
                  <c:v>40242</c:v>
                </c:pt>
                <c:pt idx="6046">
                  <c:v>40245</c:v>
                </c:pt>
                <c:pt idx="6047">
                  <c:v>40246</c:v>
                </c:pt>
                <c:pt idx="6048">
                  <c:v>40247</c:v>
                </c:pt>
                <c:pt idx="6049">
                  <c:v>40248</c:v>
                </c:pt>
                <c:pt idx="6050">
                  <c:v>40249</c:v>
                </c:pt>
                <c:pt idx="6051">
                  <c:v>40252</c:v>
                </c:pt>
                <c:pt idx="6052">
                  <c:v>40253</c:v>
                </c:pt>
                <c:pt idx="6053">
                  <c:v>40254</c:v>
                </c:pt>
                <c:pt idx="6054">
                  <c:v>40255</c:v>
                </c:pt>
                <c:pt idx="6055">
                  <c:v>40256</c:v>
                </c:pt>
                <c:pt idx="6056">
                  <c:v>40259</c:v>
                </c:pt>
                <c:pt idx="6057">
                  <c:v>40260</c:v>
                </c:pt>
                <c:pt idx="6058">
                  <c:v>40261</c:v>
                </c:pt>
                <c:pt idx="6059">
                  <c:v>40262</c:v>
                </c:pt>
                <c:pt idx="6060">
                  <c:v>40263</c:v>
                </c:pt>
                <c:pt idx="6061">
                  <c:v>40266</c:v>
                </c:pt>
                <c:pt idx="6062">
                  <c:v>40267</c:v>
                </c:pt>
                <c:pt idx="6063">
                  <c:v>40268</c:v>
                </c:pt>
                <c:pt idx="6064">
                  <c:v>40269</c:v>
                </c:pt>
                <c:pt idx="6065">
                  <c:v>40270</c:v>
                </c:pt>
                <c:pt idx="6066">
                  <c:v>40273</c:v>
                </c:pt>
                <c:pt idx="6067">
                  <c:v>40274</c:v>
                </c:pt>
                <c:pt idx="6068">
                  <c:v>40275</c:v>
                </c:pt>
                <c:pt idx="6069">
                  <c:v>40276</c:v>
                </c:pt>
                <c:pt idx="6070">
                  <c:v>40277</c:v>
                </c:pt>
                <c:pt idx="6071">
                  <c:v>40280</c:v>
                </c:pt>
                <c:pt idx="6072">
                  <c:v>40281</c:v>
                </c:pt>
                <c:pt idx="6073">
                  <c:v>40282</c:v>
                </c:pt>
                <c:pt idx="6074">
                  <c:v>40283</c:v>
                </c:pt>
                <c:pt idx="6075">
                  <c:v>40284</c:v>
                </c:pt>
                <c:pt idx="6076">
                  <c:v>40287</c:v>
                </c:pt>
                <c:pt idx="6077">
                  <c:v>40288</c:v>
                </c:pt>
                <c:pt idx="6078">
                  <c:v>40289</c:v>
                </c:pt>
                <c:pt idx="6079">
                  <c:v>40290</c:v>
                </c:pt>
                <c:pt idx="6080">
                  <c:v>40291</c:v>
                </c:pt>
                <c:pt idx="6081">
                  <c:v>40294</c:v>
                </c:pt>
                <c:pt idx="6082">
                  <c:v>40295</c:v>
                </c:pt>
                <c:pt idx="6083">
                  <c:v>40296</c:v>
                </c:pt>
                <c:pt idx="6084">
                  <c:v>40297</c:v>
                </c:pt>
                <c:pt idx="6085">
                  <c:v>40298</c:v>
                </c:pt>
                <c:pt idx="6086">
                  <c:v>40301</c:v>
                </c:pt>
                <c:pt idx="6087">
                  <c:v>40302</c:v>
                </c:pt>
                <c:pt idx="6088">
                  <c:v>40303</c:v>
                </c:pt>
                <c:pt idx="6089">
                  <c:v>40304</c:v>
                </c:pt>
                <c:pt idx="6090">
                  <c:v>40305</c:v>
                </c:pt>
                <c:pt idx="6091">
                  <c:v>40308</c:v>
                </c:pt>
                <c:pt idx="6092">
                  <c:v>40309</c:v>
                </c:pt>
                <c:pt idx="6093">
                  <c:v>40310</c:v>
                </c:pt>
                <c:pt idx="6094">
                  <c:v>40311</c:v>
                </c:pt>
                <c:pt idx="6095">
                  <c:v>40312</c:v>
                </c:pt>
                <c:pt idx="6096">
                  <c:v>40315</c:v>
                </c:pt>
                <c:pt idx="6097">
                  <c:v>40316</c:v>
                </c:pt>
                <c:pt idx="6098">
                  <c:v>40317</c:v>
                </c:pt>
                <c:pt idx="6099">
                  <c:v>40318</c:v>
                </c:pt>
                <c:pt idx="6100">
                  <c:v>40319</c:v>
                </c:pt>
                <c:pt idx="6101">
                  <c:v>40322</c:v>
                </c:pt>
                <c:pt idx="6102">
                  <c:v>40323</c:v>
                </c:pt>
                <c:pt idx="6103">
                  <c:v>40324</c:v>
                </c:pt>
                <c:pt idx="6104">
                  <c:v>40325</c:v>
                </c:pt>
                <c:pt idx="6105">
                  <c:v>40326</c:v>
                </c:pt>
                <c:pt idx="6106">
                  <c:v>40329</c:v>
                </c:pt>
                <c:pt idx="6107">
                  <c:v>40330</c:v>
                </c:pt>
                <c:pt idx="6108">
                  <c:v>40331</c:v>
                </c:pt>
                <c:pt idx="6109">
                  <c:v>40332</c:v>
                </c:pt>
                <c:pt idx="6110">
                  <c:v>40333</c:v>
                </c:pt>
                <c:pt idx="6111">
                  <c:v>40336</c:v>
                </c:pt>
                <c:pt idx="6112">
                  <c:v>40337</c:v>
                </c:pt>
                <c:pt idx="6113">
                  <c:v>40338</c:v>
                </c:pt>
                <c:pt idx="6114">
                  <c:v>40339</c:v>
                </c:pt>
                <c:pt idx="6115">
                  <c:v>40340</c:v>
                </c:pt>
                <c:pt idx="6116">
                  <c:v>40343</c:v>
                </c:pt>
                <c:pt idx="6117">
                  <c:v>40344</c:v>
                </c:pt>
                <c:pt idx="6118">
                  <c:v>40345</c:v>
                </c:pt>
                <c:pt idx="6119">
                  <c:v>40346</c:v>
                </c:pt>
                <c:pt idx="6120">
                  <c:v>40347</c:v>
                </c:pt>
                <c:pt idx="6121">
                  <c:v>40350</c:v>
                </c:pt>
                <c:pt idx="6122">
                  <c:v>40351</c:v>
                </c:pt>
                <c:pt idx="6123">
                  <c:v>40352</c:v>
                </c:pt>
                <c:pt idx="6124">
                  <c:v>40353</c:v>
                </c:pt>
                <c:pt idx="6125">
                  <c:v>40354</c:v>
                </c:pt>
                <c:pt idx="6126">
                  <c:v>40357</c:v>
                </c:pt>
                <c:pt idx="6127">
                  <c:v>40358</c:v>
                </c:pt>
                <c:pt idx="6128">
                  <c:v>40359</c:v>
                </c:pt>
                <c:pt idx="6129">
                  <c:v>40360</c:v>
                </c:pt>
                <c:pt idx="6130">
                  <c:v>40361</c:v>
                </c:pt>
                <c:pt idx="6131">
                  <c:v>40364</c:v>
                </c:pt>
                <c:pt idx="6132">
                  <c:v>40365</c:v>
                </c:pt>
                <c:pt idx="6133">
                  <c:v>40366</c:v>
                </c:pt>
                <c:pt idx="6134">
                  <c:v>40367</c:v>
                </c:pt>
                <c:pt idx="6135">
                  <c:v>40368</c:v>
                </c:pt>
                <c:pt idx="6136">
                  <c:v>40371</c:v>
                </c:pt>
                <c:pt idx="6137">
                  <c:v>40372</c:v>
                </c:pt>
                <c:pt idx="6138">
                  <c:v>40373</c:v>
                </c:pt>
                <c:pt idx="6139">
                  <c:v>40374</c:v>
                </c:pt>
                <c:pt idx="6140">
                  <c:v>40375</c:v>
                </c:pt>
                <c:pt idx="6141">
                  <c:v>40378</c:v>
                </c:pt>
                <c:pt idx="6142">
                  <c:v>40379</c:v>
                </c:pt>
                <c:pt idx="6143">
                  <c:v>40380</c:v>
                </c:pt>
                <c:pt idx="6144">
                  <c:v>40381</c:v>
                </c:pt>
                <c:pt idx="6145">
                  <c:v>40382</c:v>
                </c:pt>
                <c:pt idx="6146">
                  <c:v>40385</c:v>
                </c:pt>
                <c:pt idx="6147">
                  <c:v>40386</c:v>
                </c:pt>
                <c:pt idx="6148">
                  <c:v>40387</c:v>
                </c:pt>
                <c:pt idx="6149">
                  <c:v>40388</c:v>
                </c:pt>
                <c:pt idx="6150">
                  <c:v>40389</c:v>
                </c:pt>
                <c:pt idx="6151">
                  <c:v>40392</c:v>
                </c:pt>
                <c:pt idx="6152">
                  <c:v>40393</c:v>
                </c:pt>
                <c:pt idx="6153">
                  <c:v>40394</c:v>
                </c:pt>
                <c:pt idx="6154">
                  <c:v>40395</c:v>
                </c:pt>
                <c:pt idx="6155">
                  <c:v>40396</c:v>
                </c:pt>
                <c:pt idx="6156">
                  <c:v>40399</c:v>
                </c:pt>
                <c:pt idx="6157">
                  <c:v>40400</c:v>
                </c:pt>
                <c:pt idx="6158">
                  <c:v>40401</c:v>
                </c:pt>
                <c:pt idx="6159">
                  <c:v>40402</c:v>
                </c:pt>
                <c:pt idx="6160">
                  <c:v>40403</c:v>
                </c:pt>
                <c:pt idx="6161">
                  <c:v>40406</c:v>
                </c:pt>
                <c:pt idx="6162">
                  <c:v>40407</c:v>
                </c:pt>
                <c:pt idx="6163">
                  <c:v>40408</c:v>
                </c:pt>
                <c:pt idx="6164">
                  <c:v>40409</c:v>
                </c:pt>
                <c:pt idx="6165">
                  <c:v>40410</c:v>
                </c:pt>
                <c:pt idx="6166">
                  <c:v>40413</c:v>
                </c:pt>
                <c:pt idx="6167">
                  <c:v>40414</c:v>
                </c:pt>
                <c:pt idx="6168">
                  <c:v>40415</c:v>
                </c:pt>
                <c:pt idx="6169">
                  <c:v>40416</c:v>
                </c:pt>
                <c:pt idx="6170">
                  <c:v>40417</c:v>
                </c:pt>
                <c:pt idx="6171">
                  <c:v>40420</c:v>
                </c:pt>
                <c:pt idx="6172">
                  <c:v>40421</c:v>
                </c:pt>
                <c:pt idx="6173">
                  <c:v>40422</c:v>
                </c:pt>
                <c:pt idx="6174">
                  <c:v>40423</c:v>
                </c:pt>
                <c:pt idx="6175">
                  <c:v>40424</c:v>
                </c:pt>
                <c:pt idx="6176">
                  <c:v>40427</c:v>
                </c:pt>
                <c:pt idx="6177">
                  <c:v>40428</c:v>
                </c:pt>
                <c:pt idx="6178">
                  <c:v>40429</c:v>
                </c:pt>
                <c:pt idx="6179">
                  <c:v>40430</c:v>
                </c:pt>
                <c:pt idx="6180">
                  <c:v>40431</c:v>
                </c:pt>
                <c:pt idx="6181">
                  <c:v>40434</c:v>
                </c:pt>
                <c:pt idx="6182">
                  <c:v>40435</c:v>
                </c:pt>
                <c:pt idx="6183">
                  <c:v>40436</c:v>
                </c:pt>
                <c:pt idx="6184">
                  <c:v>40437</c:v>
                </c:pt>
                <c:pt idx="6185">
                  <c:v>40438</c:v>
                </c:pt>
                <c:pt idx="6186">
                  <c:v>40441</c:v>
                </c:pt>
                <c:pt idx="6187">
                  <c:v>40442</c:v>
                </c:pt>
                <c:pt idx="6188">
                  <c:v>40443</c:v>
                </c:pt>
                <c:pt idx="6189">
                  <c:v>40444</c:v>
                </c:pt>
                <c:pt idx="6190">
                  <c:v>40445</c:v>
                </c:pt>
                <c:pt idx="6191">
                  <c:v>40448</c:v>
                </c:pt>
                <c:pt idx="6192">
                  <c:v>40449</c:v>
                </c:pt>
                <c:pt idx="6193">
                  <c:v>40450</c:v>
                </c:pt>
                <c:pt idx="6194">
                  <c:v>40451</c:v>
                </c:pt>
                <c:pt idx="6195">
                  <c:v>40452</c:v>
                </c:pt>
                <c:pt idx="6196">
                  <c:v>40455</c:v>
                </c:pt>
                <c:pt idx="6197">
                  <c:v>40456</c:v>
                </c:pt>
                <c:pt idx="6198">
                  <c:v>40457</c:v>
                </c:pt>
                <c:pt idx="6199">
                  <c:v>40458</c:v>
                </c:pt>
                <c:pt idx="6200">
                  <c:v>40459</c:v>
                </c:pt>
                <c:pt idx="6201">
                  <c:v>40462</c:v>
                </c:pt>
                <c:pt idx="6202">
                  <c:v>40463</c:v>
                </c:pt>
                <c:pt idx="6203">
                  <c:v>40464</c:v>
                </c:pt>
                <c:pt idx="6204">
                  <c:v>40465</c:v>
                </c:pt>
                <c:pt idx="6205">
                  <c:v>40466</c:v>
                </c:pt>
                <c:pt idx="6206">
                  <c:v>40469</c:v>
                </c:pt>
                <c:pt idx="6207">
                  <c:v>40470</c:v>
                </c:pt>
                <c:pt idx="6208">
                  <c:v>40471</c:v>
                </c:pt>
                <c:pt idx="6209">
                  <c:v>40472</c:v>
                </c:pt>
                <c:pt idx="6210">
                  <c:v>40473</c:v>
                </c:pt>
                <c:pt idx="6211">
                  <c:v>40476</c:v>
                </c:pt>
                <c:pt idx="6212">
                  <c:v>40477</c:v>
                </c:pt>
                <c:pt idx="6213">
                  <c:v>40478</c:v>
                </c:pt>
                <c:pt idx="6214">
                  <c:v>40479</c:v>
                </c:pt>
                <c:pt idx="6215">
                  <c:v>40480</c:v>
                </c:pt>
                <c:pt idx="6216">
                  <c:v>40483</c:v>
                </c:pt>
                <c:pt idx="6217">
                  <c:v>40484</c:v>
                </c:pt>
                <c:pt idx="6218">
                  <c:v>40485</c:v>
                </c:pt>
                <c:pt idx="6219">
                  <c:v>40486</c:v>
                </c:pt>
                <c:pt idx="6220">
                  <c:v>40487</c:v>
                </c:pt>
                <c:pt idx="6221">
                  <c:v>40490</c:v>
                </c:pt>
                <c:pt idx="6222">
                  <c:v>40491</c:v>
                </c:pt>
                <c:pt idx="6223">
                  <c:v>40492</c:v>
                </c:pt>
                <c:pt idx="6224">
                  <c:v>40493</c:v>
                </c:pt>
                <c:pt idx="6225">
                  <c:v>40494</c:v>
                </c:pt>
                <c:pt idx="6226">
                  <c:v>40497</c:v>
                </c:pt>
                <c:pt idx="6227">
                  <c:v>40498</c:v>
                </c:pt>
                <c:pt idx="6228">
                  <c:v>40499</c:v>
                </c:pt>
                <c:pt idx="6229">
                  <c:v>40500</c:v>
                </c:pt>
                <c:pt idx="6230">
                  <c:v>40501</c:v>
                </c:pt>
                <c:pt idx="6231">
                  <c:v>40504</c:v>
                </c:pt>
                <c:pt idx="6232">
                  <c:v>40505</c:v>
                </c:pt>
                <c:pt idx="6233">
                  <c:v>40506</c:v>
                </c:pt>
                <c:pt idx="6234">
                  <c:v>40507</c:v>
                </c:pt>
                <c:pt idx="6235">
                  <c:v>40508</c:v>
                </c:pt>
                <c:pt idx="6236">
                  <c:v>40511</c:v>
                </c:pt>
                <c:pt idx="6237">
                  <c:v>40512</c:v>
                </c:pt>
                <c:pt idx="6238">
                  <c:v>40513</c:v>
                </c:pt>
                <c:pt idx="6239">
                  <c:v>40514</c:v>
                </c:pt>
                <c:pt idx="6240">
                  <c:v>40515</c:v>
                </c:pt>
                <c:pt idx="6241">
                  <c:v>40518</c:v>
                </c:pt>
                <c:pt idx="6242">
                  <c:v>40519</c:v>
                </c:pt>
                <c:pt idx="6243">
                  <c:v>40520</c:v>
                </c:pt>
                <c:pt idx="6244">
                  <c:v>40521</c:v>
                </c:pt>
                <c:pt idx="6245">
                  <c:v>40522</c:v>
                </c:pt>
                <c:pt idx="6246">
                  <c:v>40525</c:v>
                </c:pt>
                <c:pt idx="6247">
                  <c:v>40526</c:v>
                </c:pt>
                <c:pt idx="6248">
                  <c:v>40527</c:v>
                </c:pt>
                <c:pt idx="6249">
                  <c:v>40528</c:v>
                </c:pt>
                <c:pt idx="6250">
                  <c:v>40529</c:v>
                </c:pt>
                <c:pt idx="6251">
                  <c:v>40532</c:v>
                </c:pt>
                <c:pt idx="6252">
                  <c:v>40533</c:v>
                </c:pt>
                <c:pt idx="6253">
                  <c:v>40534</c:v>
                </c:pt>
                <c:pt idx="6254">
                  <c:v>40535</c:v>
                </c:pt>
                <c:pt idx="6255">
                  <c:v>40536</c:v>
                </c:pt>
                <c:pt idx="6256">
                  <c:v>40539</c:v>
                </c:pt>
                <c:pt idx="6257">
                  <c:v>40540</c:v>
                </c:pt>
                <c:pt idx="6258">
                  <c:v>40541</c:v>
                </c:pt>
                <c:pt idx="6259">
                  <c:v>40542</c:v>
                </c:pt>
                <c:pt idx="6260">
                  <c:v>40543</c:v>
                </c:pt>
                <c:pt idx="6261">
                  <c:v>40546</c:v>
                </c:pt>
                <c:pt idx="6262">
                  <c:v>40547</c:v>
                </c:pt>
                <c:pt idx="6263">
                  <c:v>40548</c:v>
                </c:pt>
                <c:pt idx="6264">
                  <c:v>40549</c:v>
                </c:pt>
                <c:pt idx="6265">
                  <c:v>40550</c:v>
                </c:pt>
                <c:pt idx="6266">
                  <c:v>40553</c:v>
                </c:pt>
                <c:pt idx="6267">
                  <c:v>40554</c:v>
                </c:pt>
                <c:pt idx="6268">
                  <c:v>40555</c:v>
                </c:pt>
                <c:pt idx="6269">
                  <c:v>40556</c:v>
                </c:pt>
                <c:pt idx="6270">
                  <c:v>40557</c:v>
                </c:pt>
                <c:pt idx="6271">
                  <c:v>40560</c:v>
                </c:pt>
                <c:pt idx="6272">
                  <c:v>40561</c:v>
                </c:pt>
                <c:pt idx="6273">
                  <c:v>40562</c:v>
                </c:pt>
                <c:pt idx="6274">
                  <c:v>40563</c:v>
                </c:pt>
                <c:pt idx="6275">
                  <c:v>40564</c:v>
                </c:pt>
                <c:pt idx="6276">
                  <c:v>40567</c:v>
                </c:pt>
                <c:pt idx="6277">
                  <c:v>40568</c:v>
                </c:pt>
                <c:pt idx="6278">
                  <c:v>40569</c:v>
                </c:pt>
                <c:pt idx="6279">
                  <c:v>40570</c:v>
                </c:pt>
                <c:pt idx="6280">
                  <c:v>40571</c:v>
                </c:pt>
                <c:pt idx="6281">
                  <c:v>40574</c:v>
                </c:pt>
                <c:pt idx="6282">
                  <c:v>40575</c:v>
                </c:pt>
                <c:pt idx="6283">
                  <c:v>40576</c:v>
                </c:pt>
                <c:pt idx="6284">
                  <c:v>40577</c:v>
                </c:pt>
                <c:pt idx="6285">
                  <c:v>40578</c:v>
                </c:pt>
                <c:pt idx="6286">
                  <c:v>40581</c:v>
                </c:pt>
                <c:pt idx="6287">
                  <c:v>40582</c:v>
                </c:pt>
                <c:pt idx="6288">
                  <c:v>40583</c:v>
                </c:pt>
                <c:pt idx="6289">
                  <c:v>40584</c:v>
                </c:pt>
                <c:pt idx="6290">
                  <c:v>40585</c:v>
                </c:pt>
                <c:pt idx="6291">
                  <c:v>40588</c:v>
                </c:pt>
                <c:pt idx="6292">
                  <c:v>40589</c:v>
                </c:pt>
                <c:pt idx="6293">
                  <c:v>40590</c:v>
                </c:pt>
                <c:pt idx="6294">
                  <c:v>40591</c:v>
                </c:pt>
                <c:pt idx="6295">
                  <c:v>40592</c:v>
                </c:pt>
                <c:pt idx="6296">
                  <c:v>40595</c:v>
                </c:pt>
                <c:pt idx="6297">
                  <c:v>40596</c:v>
                </c:pt>
                <c:pt idx="6298">
                  <c:v>40597</c:v>
                </c:pt>
                <c:pt idx="6299">
                  <c:v>40598</c:v>
                </c:pt>
                <c:pt idx="6300">
                  <c:v>40599</c:v>
                </c:pt>
                <c:pt idx="6301">
                  <c:v>40602</c:v>
                </c:pt>
                <c:pt idx="6302">
                  <c:v>40603</c:v>
                </c:pt>
                <c:pt idx="6303">
                  <c:v>40604</c:v>
                </c:pt>
                <c:pt idx="6304">
                  <c:v>40605</c:v>
                </c:pt>
                <c:pt idx="6305">
                  <c:v>40606</c:v>
                </c:pt>
                <c:pt idx="6306">
                  <c:v>40609</c:v>
                </c:pt>
                <c:pt idx="6307">
                  <c:v>40610</c:v>
                </c:pt>
                <c:pt idx="6308">
                  <c:v>40611</c:v>
                </c:pt>
                <c:pt idx="6309">
                  <c:v>40612</c:v>
                </c:pt>
                <c:pt idx="6310">
                  <c:v>40613</c:v>
                </c:pt>
                <c:pt idx="6311">
                  <c:v>40616</c:v>
                </c:pt>
                <c:pt idx="6312">
                  <c:v>40617</c:v>
                </c:pt>
                <c:pt idx="6313">
                  <c:v>40618</c:v>
                </c:pt>
                <c:pt idx="6314">
                  <c:v>40619</c:v>
                </c:pt>
                <c:pt idx="6315">
                  <c:v>40620</c:v>
                </c:pt>
                <c:pt idx="6316">
                  <c:v>40623</c:v>
                </c:pt>
                <c:pt idx="6317">
                  <c:v>40624</c:v>
                </c:pt>
                <c:pt idx="6318">
                  <c:v>40625</c:v>
                </c:pt>
                <c:pt idx="6319">
                  <c:v>40626</c:v>
                </c:pt>
                <c:pt idx="6320">
                  <c:v>40627</c:v>
                </c:pt>
                <c:pt idx="6321">
                  <c:v>40630</c:v>
                </c:pt>
                <c:pt idx="6322">
                  <c:v>40631</c:v>
                </c:pt>
                <c:pt idx="6323">
                  <c:v>40632</c:v>
                </c:pt>
                <c:pt idx="6324">
                  <c:v>40633</c:v>
                </c:pt>
                <c:pt idx="6325">
                  <c:v>40634</c:v>
                </c:pt>
                <c:pt idx="6326">
                  <c:v>40637</c:v>
                </c:pt>
                <c:pt idx="6327">
                  <c:v>40638</c:v>
                </c:pt>
                <c:pt idx="6328">
                  <c:v>40639</c:v>
                </c:pt>
                <c:pt idx="6329">
                  <c:v>40640</c:v>
                </c:pt>
                <c:pt idx="6330">
                  <c:v>40641</c:v>
                </c:pt>
                <c:pt idx="6331">
                  <c:v>40644</c:v>
                </c:pt>
                <c:pt idx="6332">
                  <c:v>40645</c:v>
                </c:pt>
                <c:pt idx="6333">
                  <c:v>40646</c:v>
                </c:pt>
                <c:pt idx="6334">
                  <c:v>40647</c:v>
                </c:pt>
                <c:pt idx="6335">
                  <c:v>40648</c:v>
                </c:pt>
                <c:pt idx="6336">
                  <c:v>40651</c:v>
                </c:pt>
                <c:pt idx="6337">
                  <c:v>40652</c:v>
                </c:pt>
                <c:pt idx="6338">
                  <c:v>40653</c:v>
                </c:pt>
                <c:pt idx="6339">
                  <c:v>40654</c:v>
                </c:pt>
                <c:pt idx="6340">
                  <c:v>40655</c:v>
                </c:pt>
                <c:pt idx="6341">
                  <c:v>40658</c:v>
                </c:pt>
                <c:pt idx="6342">
                  <c:v>40659</c:v>
                </c:pt>
                <c:pt idx="6343">
                  <c:v>40660</c:v>
                </c:pt>
                <c:pt idx="6344">
                  <c:v>40661</c:v>
                </c:pt>
                <c:pt idx="6345">
                  <c:v>40662</c:v>
                </c:pt>
                <c:pt idx="6346">
                  <c:v>40665</c:v>
                </c:pt>
                <c:pt idx="6347">
                  <c:v>40666</c:v>
                </c:pt>
                <c:pt idx="6348">
                  <c:v>40667</c:v>
                </c:pt>
                <c:pt idx="6349">
                  <c:v>40668</c:v>
                </c:pt>
                <c:pt idx="6350">
                  <c:v>40669</c:v>
                </c:pt>
                <c:pt idx="6351">
                  <c:v>40672</c:v>
                </c:pt>
                <c:pt idx="6352">
                  <c:v>40673</c:v>
                </c:pt>
                <c:pt idx="6353">
                  <c:v>40674</c:v>
                </c:pt>
                <c:pt idx="6354">
                  <c:v>40675</c:v>
                </c:pt>
                <c:pt idx="6355">
                  <c:v>40676</c:v>
                </c:pt>
                <c:pt idx="6356">
                  <c:v>40679</c:v>
                </c:pt>
                <c:pt idx="6357">
                  <c:v>40680</c:v>
                </c:pt>
                <c:pt idx="6358">
                  <c:v>40681</c:v>
                </c:pt>
                <c:pt idx="6359">
                  <c:v>40682</c:v>
                </c:pt>
                <c:pt idx="6360">
                  <c:v>40683</c:v>
                </c:pt>
                <c:pt idx="6361">
                  <c:v>40686</c:v>
                </c:pt>
                <c:pt idx="6362">
                  <c:v>40687</c:v>
                </c:pt>
                <c:pt idx="6363">
                  <c:v>40688</c:v>
                </c:pt>
                <c:pt idx="6364">
                  <c:v>40689</c:v>
                </c:pt>
                <c:pt idx="6365">
                  <c:v>40690</c:v>
                </c:pt>
                <c:pt idx="6366">
                  <c:v>40693</c:v>
                </c:pt>
                <c:pt idx="6367">
                  <c:v>40694</c:v>
                </c:pt>
                <c:pt idx="6368">
                  <c:v>40695</c:v>
                </c:pt>
                <c:pt idx="6369">
                  <c:v>40696</c:v>
                </c:pt>
                <c:pt idx="6370">
                  <c:v>40697</c:v>
                </c:pt>
                <c:pt idx="6371">
                  <c:v>40700</c:v>
                </c:pt>
                <c:pt idx="6372">
                  <c:v>40701</c:v>
                </c:pt>
                <c:pt idx="6373">
                  <c:v>40702</c:v>
                </c:pt>
                <c:pt idx="6374">
                  <c:v>40703</c:v>
                </c:pt>
                <c:pt idx="6375">
                  <c:v>40704</c:v>
                </c:pt>
                <c:pt idx="6376">
                  <c:v>40707</c:v>
                </c:pt>
                <c:pt idx="6377">
                  <c:v>40708</c:v>
                </c:pt>
                <c:pt idx="6378">
                  <c:v>40709</c:v>
                </c:pt>
                <c:pt idx="6379">
                  <c:v>40710</c:v>
                </c:pt>
                <c:pt idx="6380">
                  <c:v>40711</c:v>
                </c:pt>
                <c:pt idx="6381">
                  <c:v>40714</c:v>
                </c:pt>
                <c:pt idx="6382">
                  <c:v>40715</c:v>
                </c:pt>
                <c:pt idx="6383">
                  <c:v>40716</c:v>
                </c:pt>
                <c:pt idx="6384">
                  <c:v>40717</c:v>
                </c:pt>
                <c:pt idx="6385">
                  <c:v>40718</c:v>
                </c:pt>
                <c:pt idx="6386">
                  <c:v>40721</c:v>
                </c:pt>
                <c:pt idx="6387">
                  <c:v>40722</c:v>
                </c:pt>
                <c:pt idx="6388">
                  <c:v>40723</c:v>
                </c:pt>
                <c:pt idx="6389">
                  <c:v>40724</c:v>
                </c:pt>
                <c:pt idx="6390">
                  <c:v>40725</c:v>
                </c:pt>
                <c:pt idx="6391">
                  <c:v>40728</c:v>
                </c:pt>
                <c:pt idx="6392">
                  <c:v>40729</c:v>
                </c:pt>
                <c:pt idx="6393">
                  <c:v>40730</c:v>
                </c:pt>
                <c:pt idx="6394">
                  <c:v>40731</c:v>
                </c:pt>
                <c:pt idx="6395">
                  <c:v>40732</c:v>
                </c:pt>
                <c:pt idx="6396">
                  <c:v>40735</c:v>
                </c:pt>
                <c:pt idx="6397">
                  <c:v>40736</c:v>
                </c:pt>
                <c:pt idx="6398">
                  <c:v>40737</c:v>
                </c:pt>
                <c:pt idx="6399">
                  <c:v>40738</c:v>
                </c:pt>
                <c:pt idx="6400">
                  <c:v>40739</c:v>
                </c:pt>
                <c:pt idx="6401">
                  <c:v>40742</c:v>
                </c:pt>
                <c:pt idx="6402">
                  <c:v>40743</c:v>
                </c:pt>
                <c:pt idx="6403">
                  <c:v>40744</c:v>
                </c:pt>
                <c:pt idx="6404">
                  <c:v>40745</c:v>
                </c:pt>
                <c:pt idx="6405">
                  <c:v>40746</c:v>
                </c:pt>
                <c:pt idx="6406">
                  <c:v>40749</c:v>
                </c:pt>
                <c:pt idx="6407">
                  <c:v>40750</c:v>
                </c:pt>
                <c:pt idx="6408">
                  <c:v>40751</c:v>
                </c:pt>
                <c:pt idx="6409">
                  <c:v>40752</c:v>
                </c:pt>
                <c:pt idx="6410">
                  <c:v>40753</c:v>
                </c:pt>
                <c:pt idx="6411">
                  <c:v>40756</c:v>
                </c:pt>
                <c:pt idx="6412">
                  <c:v>40757</c:v>
                </c:pt>
                <c:pt idx="6413">
                  <c:v>40758</c:v>
                </c:pt>
                <c:pt idx="6414">
                  <c:v>40759</c:v>
                </c:pt>
                <c:pt idx="6415">
                  <c:v>40760</c:v>
                </c:pt>
                <c:pt idx="6416">
                  <c:v>40763</c:v>
                </c:pt>
                <c:pt idx="6417">
                  <c:v>40764</c:v>
                </c:pt>
                <c:pt idx="6418">
                  <c:v>40765</c:v>
                </c:pt>
                <c:pt idx="6419">
                  <c:v>40766</c:v>
                </c:pt>
                <c:pt idx="6420">
                  <c:v>40767</c:v>
                </c:pt>
                <c:pt idx="6421">
                  <c:v>40770</c:v>
                </c:pt>
                <c:pt idx="6422">
                  <c:v>40771</c:v>
                </c:pt>
                <c:pt idx="6423">
                  <c:v>40772</c:v>
                </c:pt>
                <c:pt idx="6424">
                  <c:v>40773</c:v>
                </c:pt>
                <c:pt idx="6425">
                  <c:v>40774</c:v>
                </c:pt>
                <c:pt idx="6426">
                  <c:v>40777</c:v>
                </c:pt>
                <c:pt idx="6427">
                  <c:v>40778</c:v>
                </c:pt>
                <c:pt idx="6428">
                  <c:v>40779</c:v>
                </c:pt>
                <c:pt idx="6429">
                  <c:v>40780</c:v>
                </c:pt>
                <c:pt idx="6430">
                  <c:v>40781</c:v>
                </c:pt>
                <c:pt idx="6431">
                  <c:v>40784</c:v>
                </c:pt>
                <c:pt idx="6432">
                  <c:v>40785</c:v>
                </c:pt>
                <c:pt idx="6433">
                  <c:v>40786</c:v>
                </c:pt>
                <c:pt idx="6434">
                  <c:v>40787</c:v>
                </c:pt>
                <c:pt idx="6435">
                  <c:v>40788</c:v>
                </c:pt>
                <c:pt idx="6436">
                  <c:v>40791</c:v>
                </c:pt>
                <c:pt idx="6437">
                  <c:v>40792</c:v>
                </c:pt>
                <c:pt idx="6438">
                  <c:v>40793</c:v>
                </c:pt>
                <c:pt idx="6439">
                  <c:v>40794</c:v>
                </c:pt>
                <c:pt idx="6440">
                  <c:v>40795</c:v>
                </c:pt>
                <c:pt idx="6441">
                  <c:v>40798</c:v>
                </c:pt>
                <c:pt idx="6442">
                  <c:v>40799</c:v>
                </c:pt>
                <c:pt idx="6443">
                  <c:v>40800</c:v>
                </c:pt>
                <c:pt idx="6444">
                  <c:v>40801</c:v>
                </c:pt>
                <c:pt idx="6445">
                  <c:v>40802</c:v>
                </c:pt>
                <c:pt idx="6446">
                  <c:v>40805</c:v>
                </c:pt>
                <c:pt idx="6447">
                  <c:v>40806</c:v>
                </c:pt>
                <c:pt idx="6448">
                  <c:v>40807</c:v>
                </c:pt>
                <c:pt idx="6449">
                  <c:v>40808</c:v>
                </c:pt>
                <c:pt idx="6450">
                  <c:v>40809</c:v>
                </c:pt>
                <c:pt idx="6451">
                  <c:v>40812</c:v>
                </c:pt>
                <c:pt idx="6452">
                  <c:v>40813</c:v>
                </c:pt>
                <c:pt idx="6453">
                  <c:v>40814</c:v>
                </c:pt>
                <c:pt idx="6454">
                  <c:v>40815</c:v>
                </c:pt>
                <c:pt idx="6455">
                  <c:v>40816</c:v>
                </c:pt>
                <c:pt idx="6456">
                  <c:v>40819</c:v>
                </c:pt>
                <c:pt idx="6457">
                  <c:v>40820</c:v>
                </c:pt>
                <c:pt idx="6458">
                  <c:v>40821</c:v>
                </c:pt>
                <c:pt idx="6459">
                  <c:v>40822</c:v>
                </c:pt>
                <c:pt idx="6460">
                  <c:v>40823</c:v>
                </c:pt>
                <c:pt idx="6461">
                  <c:v>40826</c:v>
                </c:pt>
                <c:pt idx="6462">
                  <c:v>40827</c:v>
                </c:pt>
                <c:pt idx="6463">
                  <c:v>40828</c:v>
                </c:pt>
                <c:pt idx="6464">
                  <c:v>40829</c:v>
                </c:pt>
                <c:pt idx="6465">
                  <c:v>40830</c:v>
                </c:pt>
                <c:pt idx="6466">
                  <c:v>40833</c:v>
                </c:pt>
                <c:pt idx="6467">
                  <c:v>40834</c:v>
                </c:pt>
                <c:pt idx="6468">
                  <c:v>40835</c:v>
                </c:pt>
                <c:pt idx="6469">
                  <c:v>40836</c:v>
                </c:pt>
                <c:pt idx="6470">
                  <c:v>40837</c:v>
                </c:pt>
                <c:pt idx="6471">
                  <c:v>40840</c:v>
                </c:pt>
                <c:pt idx="6472">
                  <c:v>40841</c:v>
                </c:pt>
                <c:pt idx="6473">
                  <c:v>40842</c:v>
                </c:pt>
                <c:pt idx="6474">
                  <c:v>40843</c:v>
                </c:pt>
                <c:pt idx="6475">
                  <c:v>40844</c:v>
                </c:pt>
                <c:pt idx="6476">
                  <c:v>40847</c:v>
                </c:pt>
                <c:pt idx="6477">
                  <c:v>40848</c:v>
                </c:pt>
                <c:pt idx="6478">
                  <c:v>40849</c:v>
                </c:pt>
                <c:pt idx="6479">
                  <c:v>40850</c:v>
                </c:pt>
                <c:pt idx="6480">
                  <c:v>40851</c:v>
                </c:pt>
                <c:pt idx="6481">
                  <c:v>40854</c:v>
                </c:pt>
                <c:pt idx="6482">
                  <c:v>40855</c:v>
                </c:pt>
                <c:pt idx="6483">
                  <c:v>40856</c:v>
                </c:pt>
                <c:pt idx="6484">
                  <c:v>40857</c:v>
                </c:pt>
                <c:pt idx="6485">
                  <c:v>40858</c:v>
                </c:pt>
                <c:pt idx="6486">
                  <c:v>40861</c:v>
                </c:pt>
                <c:pt idx="6487">
                  <c:v>40862</c:v>
                </c:pt>
                <c:pt idx="6488">
                  <c:v>40863</c:v>
                </c:pt>
                <c:pt idx="6489">
                  <c:v>40864</c:v>
                </c:pt>
                <c:pt idx="6490">
                  <c:v>40865</c:v>
                </c:pt>
                <c:pt idx="6491">
                  <c:v>40868</c:v>
                </c:pt>
                <c:pt idx="6492">
                  <c:v>40869</c:v>
                </c:pt>
                <c:pt idx="6493">
                  <c:v>40870</c:v>
                </c:pt>
                <c:pt idx="6494">
                  <c:v>40871</c:v>
                </c:pt>
                <c:pt idx="6495">
                  <c:v>40872</c:v>
                </c:pt>
                <c:pt idx="6496">
                  <c:v>40875</c:v>
                </c:pt>
                <c:pt idx="6497">
                  <c:v>40876</c:v>
                </c:pt>
                <c:pt idx="6498">
                  <c:v>40877</c:v>
                </c:pt>
                <c:pt idx="6499">
                  <c:v>40878</c:v>
                </c:pt>
                <c:pt idx="6500">
                  <c:v>40879</c:v>
                </c:pt>
                <c:pt idx="6501">
                  <c:v>40882</c:v>
                </c:pt>
                <c:pt idx="6502">
                  <c:v>40883</c:v>
                </c:pt>
                <c:pt idx="6503">
                  <c:v>40884</c:v>
                </c:pt>
                <c:pt idx="6504">
                  <c:v>40885</c:v>
                </c:pt>
                <c:pt idx="6505">
                  <c:v>40886</c:v>
                </c:pt>
                <c:pt idx="6506">
                  <c:v>40889</c:v>
                </c:pt>
                <c:pt idx="6507">
                  <c:v>40890</c:v>
                </c:pt>
                <c:pt idx="6508">
                  <c:v>40891</c:v>
                </c:pt>
                <c:pt idx="6509">
                  <c:v>40892</c:v>
                </c:pt>
                <c:pt idx="6510">
                  <c:v>40893</c:v>
                </c:pt>
                <c:pt idx="6511">
                  <c:v>40896</c:v>
                </c:pt>
                <c:pt idx="6512">
                  <c:v>40897</c:v>
                </c:pt>
                <c:pt idx="6513">
                  <c:v>40898</c:v>
                </c:pt>
                <c:pt idx="6514">
                  <c:v>40899</c:v>
                </c:pt>
                <c:pt idx="6515">
                  <c:v>40900</c:v>
                </c:pt>
                <c:pt idx="6516">
                  <c:v>40903</c:v>
                </c:pt>
                <c:pt idx="6517">
                  <c:v>40904</c:v>
                </c:pt>
                <c:pt idx="6518">
                  <c:v>40905</c:v>
                </c:pt>
                <c:pt idx="6519">
                  <c:v>40906</c:v>
                </c:pt>
                <c:pt idx="6520">
                  <c:v>40907</c:v>
                </c:pt>
                <c:pt idx="6521">
                  <c:v>40910</c:v>
                </c:pt>
                <c:pt idx="6522">
                  <c:v>40911</c:v>
                </c:pt>
                <c:pt idx="6523">
                  <c:v>40912</c:v>
                </c:pt>
                <c:pt idx="6524">
                  <c:v>40913</c:v>
                </c:pt>
                <c:pt idx="6525">
                  <c:v>40914</c:v>
                </c:pt>
                <c:pt idx="6526">
                  <c:v>40917</c:v>
                </c:pt>
                <c:pt idx="6527">
                  <c:v>40918</c:v>
                </c:pt>
                <c:pt idx="6528">
                  <c:v>40919</c:v>
                </c:pt>
                <c:pt idx="6529">
                  <c:v>40920</c:v>
                </c:pt>
                <c:pt idx="6530">
                  <c:v>40921</c:v>
                </c:pt>
                <c:pt idx="6531">
                  <c:v>40924</c:v>
                </c:pt>
                <c:pt idx="6532">
                  <c:v>40925</c:v>
                </c:pt>
                <c:pt idx="6533">
                  <c:v>40926</c:v>
                </c:pt>
                <c:pt idx="6534">
                  <c:v>40927</c:v>
                </c:pt>
                <c:pt idx="6535">
                  <c:v>40928</c:v>
                </c:pt>
                <c:pt idx="6536">
                  <c:v>40931</c:v>
                </c:pt>
                <c:pt idx="6537">
                  <c:v>40932</c:v>
                </c:pt>
                <c:pt idx="6538">
                  <c:v>40933</c:v>
                </c:pt>
                <c:pt idx="6539">
                  <c:v>40934</c:v>
                </c:pt>
                <c:pt idx="6540">
                  <c:v>40935</c:v>
                </c:pt>
                <c:pt idx="6541">
                  <c:v>40938</c:v>
                </c:pt>
                <c:pt idx="6542">
                  <c:v>40939</c:v>
                </c:pt>
                <c:pt idx="6543">
                  <c:v>40940</c:v>
                </c:pt>
                <c:pt idx="6544">
                  <c:v>40941</c:v>
                </c:pt>
                <c:pt idx="6545">
                  <c:v>40942</c:v>
                </c:pt>
                <c:pt idx="6546">
                  <c:v>40945</c:v>
                </c:pt>
                <c:pt idx="6547">
                  <c:v>40946</c:v>
                </c:pt>
                <c:pt idx="6548">
                  <c:v>40947</c:v>
                </c:pt>
                <c:pt idx="6549">
                  <c:v>40948</c:v>
                </c:pt>
                <c:pt idx="6550">
                  <c:v>40949</c:v>
                </c:pt>
                <c:pt idx="6551">
                  <c:v>40952</c:v>
                </c:pt>
                <c:pt idx="6552">
                  <c:v>40953</c:v>
                </c:pt>
                <c:pt idx="6553">
                  <c:v>40954</c:v>
                </c:pt>
                <c:pt idx="6554">
                  <c:v>40955</c:v>
                </c:pt>
                <c:pt idx="6555">
                  <c:v>40956</c:v>
                </c:pt>
                <c:pt idx="6556">
                  <c:v>40959</c:v>
                </c:pt>
                <c:pt idx="6557">
                  <c:v>40960</c:v>
                </c:pt>
                <c:pt idx="6558">
                  <c:v>40961</c:v>
                </c:pt>
                <c:pt idx="6559">
                  <c:v>40962</c:v>
                </c:pt>
                <c:pt idx="6560">
                  <c:v>40963</c:v>
                </c:pt>
                <c:pt idx="6561">
                  <c:v>40966</c:v>
                </c:pt>
                <c:pt idx="6562">
                  <c:v>40967</c:v>
                </c:pt>
                <c:pt idx="6563">
                  <c:v>40968</c:v>
                </c:pt>
                <c:pt idx="6564">
                  <c:v>40969</c:v>
                </c:pt>
                <c:pt idx="6565">
                  <c:v>40970</c:v>
                </c:pt>
                <c:pt idx="6566">
                  <c:v>40973</c:v>
                </c:pt>
                <c:pt idx="6567">
                  <c:v>40974</c:v>
                </c:pt>
                <c:pt idx="6568">
                  <c:v>40975</c:v>
                </c:pt>
                <c:pt idx="6569">
                  <c:v>40976</c:v>
                </c:pt>
                <c:pt idx="6570">
                  <c:v>40977</c:v>
                </c:pt>
                <c:pt idx="6571">
                  <c:v>40980</c:v>
                </c:pt>
                <c:pt idx="6572">
                  <c:v>40981</c:v>
                </c:pt>
                <c:pt idx="6573">
                  <c:v>40982</c:v>
                </c:pt>
                <c:pt idx="6574">
                  <c:v>40983</c:v>
                </c:pt>
                <c:pt idx="6575">
                  <c:v>40984</c:v>
                </c:pt>
                <c:pt idx="6576">
                  <c:v>40987</c:v>
                </c:pt>
                <c:pt idx="6577">
                  <c:v>40988</c:v>
                </c:pt>
                <c:pt idx="6578">
                  <c:v>40989</c:v>
                </c:pt>
                <c:pt idx="6579">
                  <c:v>40990</c:v>
                </c:pt>
                <c:pt idx="6580">
                  <c:v>40991</c:v>
                </c:pt>
                <c:pt idx="6581">
                  <c:v>40994</c:v>
                </c:pt>
                <c:pt idx="6582">
                  <c:v>40995</c:v>
                </c:pt>
                <c:pt idx="6583">
                  <c:v>40996</c:v>
                </c:pt>
                <c:pt idx="6584">
                  <c:v>40997</c:v>
                </c:pt>
                <c:pt idx="6585">
                  <c:v>40998</c:v>
                </c:pt>
                <c:pt idx="6586">
                  <c:v>41001</c:v>
                </c:pt>
                <c:pt idx="6587">
                  <c:v>41002</c:v>
                </c:pt>
                <c:pt idx="6588">
                  <c:v>41003</c:v>
                </c:pt>
                <c:pt idx="6589">
                  <c:v>41004</c:v>
                </c:pt>
                <c:pt idx="6590">
                  <c:v>41005</c:v>
                </c:pt>
                <c:pt idx="6591">
                  <c:v>41008</c:v>
                </c:pt>
                <c:pt idx="6592">
                  <c:v>41009</c:v>
                </c:pt>
                <c:pt idx="6593">
                  <c:v>41010</c:v>
                </c:pt>
                <c:pt idx="6594">
                  <c:v>41011</c:v>
                </c:pt>
                <c:pt idx="6595">
                  <c:v>41012</c:v>
                </c:pt>
                <c:pt idx="6596">
                  <c:v>41015</c:v>
                </c:pt>
                <c:pt idx="6597">
                  <c:v>41016</c:v>
                </c:pt>
                <c:pt idx="6598">
                  <c:v>41017</c:v>
                </c:pt>
                <c:pt idx="6599">
                  <c:v>41018</c:v>
                </c:pt>
                <c:pt idx="6600">
                  <c:v>41019</c:v>
                </c:pt>
                <c:pt idx="6601">
                  <c:v>41022</c:v>
                </c:pt>
                <c:pt idx="6602">
                  <c:v>41023</c:v>
                </c:pt>
                <c:pt idx="6603">
                  <c:v>41024</c:v>
                </c:pt>
                <c:pt idx="6604">
                  <c:v>41025</c:v>
                </c:pt>
                <c:pt idx="6605">
                  <c:v>41026</c:v>
                </c:pt>
                <c:pt idx="6606">
                  <c:v>41029</c:v>
                </c:pt>
                <c:pt idx="6607">
                  <c:v>41030</c:v>
                </c:pt>
                <c:pt idx="6608">
                  <c:v>41031</c:v>
                </c:pt>
                <c:pt idx="6609">
                  <c:v>41032</c:v>
                </c:pt>
                <c:pt idx="6610">
                  <c:v>41033</c:v>
                </c:pt>
                <c:pt idx="6611">
                  <c:v>41036</c:v>
                </c:pt>
                <c:pt idx="6612">
                  <c:v>41037</c:v>
                </c:pt>
                <c:pt idx="6613">
                  <c:v>41038</c:v>
                </c:pt>
                <c:pt idx="6614">
                  <c:v>41039</c:v>
                </c:pt>
                <c:pt idx="6615">
                  <c:v>41040</c:v>
                </c:pt>
                <c:pt idx="6616">
                  <c:v>41043</c:v>
                </c:pt>
                <c:pt idx="6617">
                  <c:v>41044</c:v>
                </c:pt>
                <c:pt idx="6618">
                  <c:v>41045</c:v>
                </c:pt>
                <c:pt idx="6619">
                  <c:v>41046</c:v>
                </c:pt>
                <c:pt idx="6620">
                  <c:v>41047</c:v>
                </c:pt>
                <c:pt idx="6621">
                  <c:v>41050</c:v>
                </c:pt>
                <c:pt idx="6622">
                  <c:v>41051</c:v>
                </c:pt>
                <c:pt idx="6623">
                  <c:v>41052</c:v>
                </c:pt>
                <c:pt idx="6624">
                  <c:v>41053</c:v>
                </c:pt>
                <c:pt idx="6625">
                  <c:v>41054</c:v>
                </c:pt>
                <c:pt idx="6626">
                  <c:v>41057</c:v>
                </c:pt>
                <c:pt idx="6627">
                  <c:v>41058</c:v>
                </c:pt>
                <c:pt idx="6628">
                  <c:v>41059</c:v>
                </c:pt>
                <c:pt idx="6629">
                  <c:v>41060</c:v>
                </c:pt>
                <c:pt idx="6630">
                  <c:v>41061</c:v>
                </c:pt>
                <c:pt idx="6631">
                  <c:v>41064</c:v>
                </c:pt>
                <c:pt idx="6632">
                  <c:v>41065</c:v>
                </c:pt>
                <c:pt idx="6633">
                  <c:v>41066</c:v>
                </c:pt>
                <c:pt idx="6634">
                  <c:v>41067</c:v>
                </c:pt>
                <c:pt idx="6635">
                  <c:v>41068</c:v>
                </c:pt>
                <c:pt idx="6636">
                  <c:v>41071</c:v>
                </c:pt>
                <c:pt idx="6637">
                  <c:v>41072</c:v>
                </c:pt>
                <c:pt idx="6638">
                  <c:v>41073</c:v>
                </c:pt>
                <c:pt idx="6639">
                  <c:v>41074</c:v>
                </c:pt>
                <c:pt idx="6640">
                  <c:v>41075</c:v>
                </c:pt>
                <c:pt idx="6641">
                  <c:v>41078</c:v>
                </c:pt>
                <c:pt idx="6642">
                  <c:v>41079</c:v>
                </c:pt>
                <c:pt idx="6643">
                  <c:v>41080</c:v>
                </c:pt>
                <c:pt idx="6644">
                  <c:v>41081</c:v>
                </c:pt>
                <c:pt idx="6645">
                  <c:v>41082</c:v>
                </c:pt>
                <c:pt idx="6646">
                  <c:v>41085</c:v>
                </c:pt>
                <c:pt idx="6647">
                  <c:v>41086</c:v>
                </c:pt>
                <c:pt idx="6648">
                  <c:v>41087</c:v>
                </c:pt>
                <c:pt idx="6649">
                  <c:v>41088</c:v>
                </c:pt>
                <c:pt idx="6650">
                  <c:v>41089</c:v>
                </c:pt>
                <c:pt idx="6651">
                  <c:v>41092</c:v>
                </c:pt>
                <c:pt idx="6652">
                  <c:v>41093</c:v>
                </c:pt>
                <c:pt idx="6653">
                  <c:v>41094</c:v>
                </c:pt>
                <c:pt idx="6654">
                  <c:v>41095</c:v>
                </c:pt>
                <c:pt idx="6655">
                  <c:v>41096</c:v>
                </c:pt>
                <c:pt idx="6656">
                  <c:v>41099</c:v>
                </c:pt>
                <c:pt idx="6657">
                  <c:v>41100</c:v>
                </c:pt>
                <c:pt idx="6658">
                  <c:v>41101</c:v>
                </c:pt>
                <c:pt idx="6659">
                  <c:v>41102</c:v>
                </c:pt>
                <c:pt idx="6660">
                  <c:v>41103</c:v>
                </c:pt>
                <c:pt idx="6661">
                  <c:v>41106</c:v>
                </c:pt>
                <c:pt idx="6662">
                  <c:v>41107</c:v>
                </c:pt>
                <c:pt idx="6663">
                  <c:v>41108</c:v>
                </c:pt>
                <c:pt idx="6664">
                  <c:v>41109</c:v>
                </c:pt>
                <c:pt idx="6665">
                  <c:v>41110</c:v>
                </c:pt>
                <c:pt idx="6666">
                  <c:v>41113</c:v>
                </c:pt>
                <c:pt idx="6667">
                  <c:v>41114</c:v>
                </c:pt>
                <c:pt idx="6668">
                  <c:v>41115</c:v>
                </c:pt>
                <c:pt idx="6669">
                  <c:v>41116</c:v>
                </c:pt>
                <c:pt idx="6670">
                  <c:v>41117</c:v>
                </c:pt>
                <c:pt idx="6671">
                  <c:v>41120</c:v>
                </c:pt>
                <c:pt idx="6672">
                  <c:v>41121</c:v>
                </c:pt>
                <c:pt idx="6673">
                  <c:v>41122</c:v>
                </c:pt>
                <c:pt idx="6674">
                  <c:v>41123</c:v>
                </c:pt>
                <c:pt idx="6675">
                  <c:v>41124</c:v>
                </c:pt>
                <c:pt idx="6676">
                  <c:v>41127</c:v>
                </c:pt>
                <c:pt idx="6677">
                  <c:v>41128</c:v>
                </c:pt>
                <c:pt idx="6678">
                  <c:v>41129</c:v>
                </c:pt>
                <c:pt idx="6679">
                  <c:v>41130</c:v>
                </c:pt>
                <c:pt idx="6680">
                  <c:v>41131</c:v>
                </c:pt>
                <c:pt idx="6681">
                  <c:v>41134</c:v>
                </c:pt>
                <c:pt idx="6682">
                  <c:v>41135</c:v>
                </c:pt>
                <c:pt idx="6683">
                  <c:v>41136</c:v>
                </c:pt>
                <c:pt idx="6684">
                  <c:v>41137</c:v>
                </c:pt>
                <c:pt idx="6685">
                  <c:v>41138</c:v>
                </c:pt>
                <c:pt idx="6686">
                  <c:v>41141</c:v>
                </c:pt>
                <c:pt idx="6687">
                  <c:v>41142</c:v>
                </c:pt>
                <c:pt idx="6688">
                  <c:v>41143</c:v>
                </c:pt>
                <c:pt idx="6689">
                  <c:v>41144</c:v>
                </c:pt>
                <c:pt idx="6690">
                  <c:v>41145</c:v>
                </c:pt>
                <c:pt idx="6691">
                  <c:v>41148</c:v>
                </c:pt>
                <c:pt idx="6692">
                  <c:v>41149</c:v>
                </c:pt>
                <c:pt idx="6693">
                  <c:v>41150</c:v>
                </c:pt>
                <c:pt idx="6694">
                  <c:v>41151</c:v>
                </c:pt>
                <c:pt idx="6695">
                  <c:v>41152</c:v>
                </c:pt>
                <c:pt idx="6696">
                  <c:v>41155</c:v>
                </c:pt>
                <c:pt idx="6697">
                  <c:v>41156</c:v>
                </c:pt>
                <c:pt idx="6698">
                  <c:v>41157</c:v>
                </c:pt>
                <c:pt idx="6699">
                  <c:v>41158</c:v>
                </c:pt>
                <c:pt idx="6700">
                  <c:v>41159</c:v>
                </c:pt>
                <c:pt idx="6701">
                  <c:v>41162</c:v>
                </c:pt>
                <c:pt idx="6702">
                  <c:v>41163</c:v>
                </c:pt>
                <c:pt idx="6703">
                  <c:v>41164</c:v>
                </c:pt>
                <c:pt idx="6704">
                  <c:v>41165</c:v>
                </c:pt>
                <c:pt idx="6705">
                  <c:v>41166</c:v>
                </c:pt>
                <c:pt idx="6706">
                  <c:v>41169</c:v>
                </c:pt>
                <c:pt idx="6707">
                  <c:v>41170</c:v>
                </c:pt>
                <c:pt idx="6708">
                  <c:v>41171</c:v>
                </c:pt>
                <c:pt idx="6709">
                  <c:v>41172</c:v>
                </c:pt>
                <c:pt idx="6710">
                  <c:v>41173</c:v>
                </c:pt>
                <c:pt idx="6711">
                  <c:v>41176</c:v>
                </c:pt>
                <c:pt idx="6712">
                  <c:v>41177</c:v>
                </c:pt>
                <c:pt idx="6713">
                  <c:v>41178</c:v>
                </c:pt>
                <c:pt idx="6714">
                  <c:v>41179</c:v>
                </c:pt>
                <c:pt idx="6715">
                  <c:v>41180</c:v>
                </c:pt>
                <c:pt idx="6716">
                  <c:v>41183</c:v>
                </c:pt>
                <c:pt idx="6717">
                  <c:v>41184</c:v>
                </c:pt>
                <c:pt idx="6718">
                  <c:v>41185</c:v>
                </c:pt>
                <c:pt idx="6719">
                  <c:v>41186</c:v>
                </c:pt>
                <c:pt idx="6720">
                  <c:v>41187</c:v>
                </c:pt>
                <c:pt idx="6721">
                  <c:v>41190</c:v>
                </c:pt>
                <c:pt idx="6722">
                  <c:v>41191</c:v>
                </c:pt>
                <c:pt idx="6723">
                  <c:v>41192</c:v>
                </c:pt>
                <c:pt idx="6724">
                  <c:v>41193</c:v>
                </c:pt>
                <c:pt idx="6725">
                  <c:v>41194</c:v>
                </c:pt>
                <c:pt idx="6726">
                  <c:v>41197</c:v>
                </c:pt>
                <c:pt idx="6727">
                  <c:v>41198</c:v>
                </c:pt>
                <c:pt idx="6728">
                  <c:v>41199</c:v>
                </c:pt>
                <c:pt idx="6729">
                  <c:v>41200</c:v>
                </c:pt>
                <c:pt idx="6730">
                  <c:v>41201</c:v>
                </c:pt>
                <c:pt idx="6731">
                  <c:v>41204</c:v>
                </c:pt>
                <c:pt idx="6732">
                  <c:v>41205</c:v>
                </c:pt>
                <c:pt idx="6733">
                  <c:v>41206</c:v>
                </c:pt>
                <c:pt idx="6734">
                  <c:v>41207</c:v>
                </c:pt>
                <c:pt idx="6735">
                  <c:v>41208</c:v>
                </c:pt>
                <c:pt idx="6736">
                  <c:v>41211</c:v>
                </c:pt>
                <c:pt idx="6737">
                  <c:v>41212</c:v>
                </c:pt>
                <c:pt idx="6738">
                  <c:v>41213</c:v>
                </c:pt>
                <c:pt idx="6739">
                  <c:v>41214</c:v>
                </c:pt>
                <c:pt idx="6740">
                  <c:v>41215</c:v>
                </c:pt>
                <c:pt idx="6741">
                  <c:v>41218</c:v>
                </c:pt>
                <c:pt idx="6742">
                  <c:v>41219</c:v>
                </c:pt>
                <c:pt idx="6743">
                  <c:v>41220</c:v>
                </c:pt>
                <c:pt idx="6744">
                  <c:v>41221</c:v>
                </c:pt>
                <c:pt idx="6745">
                  <c:v>41222</c:v>
                </c:pt>
                <c:pt idx="6746">
                  <c:v>41225</c:v>
                </c:pt>
                <c:pt idx="6747">
                  <c:v>41226</c:v>
                </c:pt>
                <c:pt idx="6748">
                  <c:v>41227</c:v>
                </c:pt>
                <c:pt idx="6749">
                  <c:v>41228</c:v>
                </c:pt>
                <c:pt idx="6750">
                  <c:v>41229</c:v>
                </c:pt>
                <c:pt idx="6751">
                  <c:v>41232</c:v>
                </c:pt>
                <c:pt idx="6752">
                  <c:v>41233</c:v>
                </c:pt>
                <c:pt idx="6753">
                  <c:v>41234</c:v>
                </c:pt>
                <c:pt idx="6754">
                  <c:v>41235</c:v>
                </c:pt>
                <c:pt idx="6755">
                  <c:v>41236</c:v>
                </c:pt>
                <c:pt idx="6756">
                  <c:v>41239</c:v>
                </c:pt>
                <c:pt idx="6757">
                  <c:v>41240</c:v>
                </c:pt>
                <c:pt idx="6758">
                  <c:v>41241</c:v>
                </c:pt>
                <c:pt idx="6759">
                  <c:v>41242</c:v>
                </c:pt>
                <c:pt idx="6760">
                  <c:v>41243</c:v>
                </c:pt>
                <c:pt idx="6761">
                  <c:v>41246</c:v>
                </c:pt>
                <c:pt idx="6762">
                  <c:v>41247</c:v>
                </c:pt>
                <c:pt idx="6763">
                  <c:v>41248</c:v>
                </c:pt>
                <c:pt idx="6764">
                  <c:v>41249</c:v>
                </c:pt>
                <c:pt idx="6765">
                  <c:v>41250</c:v>
                </c:pt>
                <c:pt idx="6766">
                  <c:v>41253</c:v>
                </c:pt>
                <c:pt idx="6767">
                  <c:v>41254</c:v>
                </c:pt>
                <c:pt idx="6768">
                  <c:v>41255</c:v>
                </c:pt>
                <c:pt idx="6769">
                  <c:v>41256</c:v>
                </c:pt>
                <c:pt idx="6770">
                  <c:v>41257</c:v>
                </c:pt>
                <c:pt idx="6771">
                  <c:v>41260</c:v>
                </c:pt>
                <c:pt idx="6772">
                  <c:v>41261</c:v>
                </c:pt>
                <c:pt idx="6773">
                  <c:v>41262</c:v>
                </c:pt>
                <c:pt idx="6774">
                  <c:v>41263</c:v>
                </c:pt>
                <c:pt idx="6775">
                  <c:v>41264</c:v>
                </c:pt>
                <c:pt idx="6776">
                  <c:v>41267</c:v>
                </c:pt>
                <c:pt idx="6777">
                  <c:v>41268</c:v>
                </c:pt>
                <c:pt idx="6778">
                  <c:v>41269</c:v>
                </c:pt>
                <c:pt idx="6779">
                  <c:v>41270</c:v>
                </c:pt>
                <c:pt idx="6780">
                  <c:v>41271</c:v>
                </c:pt>
                <c:pt idx="6781">
                  <c:v>41274</c:v>
                </c:pt>
                <c:pt idx="6782">
                  <c:v>41275</c:v>
                </c:pt>
                <c:pt idx="6783">
                  <c:v>41276</c:v>
                </c:pt>
                <c:pt idx="6784">
                  <c:v>41277</c:v>
                </c:pt>
                <c:pt idx="6785">
                  <c:v>41278</c:v>
                </c:pt>
                <c:pt idx="6786">
                  <c:v>41281</c:v>
                </c:pt>
                <c:pt idx="6787">
                  <c:v>41282</c:v>
                </c:pt>
                <c:pt idx="6788">
                  <c:v>41283</c:v>
                </c:pt>
                <c:pt idx="6789">
                  <c:v>41284</c:v>
                </c:pt>
                <c:pt idx="6790">
                  <c:v>41285</c:v>
                </c:pt>
                <c:pt idx="6791">
                  <c:v>41288</c:v>
                </c:pt>
                <c:pt idx="6792">
                  <c:v>41289</c:v>
                </c:pt>
                <c:pt idx="6793">
                  <c:v>41290</c:v>
                </c:pt>
                <c:pt idx="6794">
                  <c:v>41291</c:v>
                </c:pt>
                <c:pt idx="6795">
                  <c:v>41292</c:v>
                </c:pt>
                <c:pt idx="6796">
                  <c:v>41295</c:v>
                </c:pt>
                <c:pt idx="6797">
                  <c:v>41296</c:v>
                </c:pt>
                <c:pt idx="6798">
                  <c:v>41297</c:v>
                </c:pt>
                <c:pt idx="6799">
                  <c:v>41298</c:v>
                </c:pt>
                <c:pt idx="6800">
                  <c:v>41299</c:v>
                </c:pt>
                <c:pt idx="6801">
                  <c:v>41302</c:v>
                </c:pt>
                <c:pt idx="6802">
                  <c:v>41303</c:v>
                </c:pt>
                <c:pt idx="6803">
                  <c:v>41304</c:v>
                </c:pt>
                <c:pt idx="6804">
                  <c:v>41305</c:v>
                </c:pt>
                <c:pt idx="6805">
                  <c:v>41306</c:v>
                </c:pt>
                <c:pt idx="6806">
                  <c:v>41309</c:v>
                </c:pt>
                <c:pt idx="6807">
                  <c:v>41310</c:v>
                </c:pt>
                <c:pt idx="6808">
                  <c:v>41311</c:v>
                </c:pt>
                <c:pt idx="6809">
                  <c:v>41312</c:v>
                </c:pt>
                <c:pt idx="6810">
                  <c:v>41313</c:v>
                </c:pt>
                <c:pt idx="6811">
                  <c:v>41316</c:v>
                </c:pt>
                <c:pt idx="6812">
                  <c:v>41317</c:v>
                </c:pt>
                <c:pt idx="6813">
                  <c:v>41318</c:v>
                </c:pt>
                <c:pt idx="6814">
                  <c:v>41319</c:v>
                </c:pt>
                <c:pt idx="6815">
                  <c:v>41320</c:v>
                </c:pt>
                <c:pt idx="6816">
                  <c:v>41323</c:v>
                </c:pt>
                <c:pt idx="6817">
                  <c:v>41324</c:v>
                </c:pt>
                <c:pt idx="6818">
                  <c:v>41325</c:v>
                </c:pt>
                <c:pt idx="6819">
                  <c:v>41326</c:v>
                </c:pt>
                <c:pt idx="6820">
                  <c:v>41327</c:v>
                </c:pt>
                <c:pt idx="6821">
                  <c:v>41330</c:v>
                </c:pt>
                <c:pt idx="6822">
                  <c:v>41331</c:v>
                </c:pt>
                <c:pt idx="6823">
                  <c:v>41332</c:v>
                </c:pt>
                <c:pt idx="6824">
                  <c:v>41333</c:v>
                </c:pt>
                <c:pt idx="6825">
                  <c:v>41334</c:v>
                </c:pt>
                <c:pt idx="6826">
                  <c:v>41337</c:v>
                </c:pt>
                <c:pt idx="6827">
                  <c:v>41338</c:v>
                </c:pt>
                <c:pt idx="6828">
                  <c:v>41339</c:v>
                </c:pt>
                <c:pt idx="6829">
                  <c:v>41340</c:v>
                </c:pt>
                <c:pt idx="6830">
                  <c:v>41341</c:v>
                </c:pt>
                <c:pt idx="6831">
                  <c:v>41344</c:v>
                </c:pt>
                <c:pt idx="6832">
                  <c:v>41345</c:v>
                </c:pt>
                <c:pt idx="6833">
                  <c:v>41346</c:v>
                </c:pt>
                <c:pt idx="6834">
                  <c:v>41347</c:v>
                </c:pt>
                <c:pt idx="6835">
                  <c:v>41348</c:v>
                </c:pt>
                <c:pt idx="6836">
                  <c:v>41351</c:v>
                </c:pt>
                <c:pt idx="6837">
                  <c:v>41352</c:v>
                </c:pt>
                <c:pt idx="6838">
                  <c:v>41353</c:v>
                </c:pt>
                <c:pt idx="6839">
                  <c:v>41354</c:v>
                </c:pt>
                <c:pt idx="6840">
                  <c:v>41355</c:v>
                </c:pt>
                <c:pt idx="6841">
                  <c:v>41358</c:v>
                </c:pt>
                <c:pt idx="6842">
                  <c:v>41359</c:v>
                </c:pt>
                <c:pt idx="6843">
                  <c:v>41360</c:v>
                </c:pt>
                <c:pt idx="6844">
                  <c:v>41361</c:v>
                </c:pt>
                <c:pt idx="6845">
                  <c:v>41362</c:v>
                </c:pt>
                <c:pt idx="6846">
                  <c:v>41365</c:v>
                </c:pt>
                <c:pt idx="6847">
                  <c:v>41366</c:v>
                </c:pt>
                <c:pt idx="6848">
                  <c:v>41367</c:v>
                </c:pt>
                <c:pt idx="6849">
                  <c:v>41368</c:v>
                </c:pt>
                <c:pt idx="6850">
                  <c:v>41369</c:v>
                </c:pt>
                <c:pt idx="6851">
                  <c:v>41372</c:v>
                </c:pt>
                <c:pt idx="6852">
                  <c:v>41373</c:v>
                </c:pt>
                <c:pt idx="6853">
                  <c:v>41374</c:v>
                </c:pt>
                <c:pt idx="6854">
                  <c:v>41375</c:v>
                </c:pt>
                <c:pt idx="6855">
                  <c:v>41376</c:v>
                </c:pt>
                <c:pt idx="6856">
                  <c:v>41379</c:v>
                </c:pt>
                <c:pt idx="6857">
                  <c:v>41380</c:v>
                </c:pt>
                <c:pt idx="6858">
                  <c:v>41381</c:v>
                </c:pt>
                <c:pt idx="6859">
                  <c:v>41382</c:v>
                </c:pt>
                <c:pt idx="6860">
                  <c:v>41383</c:v>
                </c:pt>
                <c:pt idx="6861">
                  <c:v>41386</c:v>
                </c:pt>
                <c:pt idx="6862">
                  <c:v>41387</c:v>
                </c:pt>
                <c:pt idx="6863">
                  <c:v>41388</c:v>
                </c:pt>
                <c:pt idx="6864">
                  <c:v>41389</c:v>
                </c:pt>
                <c:pt idx="6865">
                  <c:v>41390</c:v>
                </c:pt>
                <c:pt idx="6866">
                  <c:v>41393</c:v>
                </c:pt>
                <c:pt idx="6867">
                  <c:v>41394</c:v>
                </c:pt>
                <c:pt idx="6868">
                  <c:v>41395</c:v>
                </c:pt>
                <c:pt idx="6869">
                  <c:v>41396</c:v>
                </c:pt>
                <c:pt idx="6870">
                  <c:v>41397</c:v>
                </c:pt>
                <c:pt idx="6871">
                  <c:v>41400</c:v>
                </c:pt>
                <c:pt idx="6872">
                  <c:v>41401</c:v>
                </c:pt>
                <c:pt idx="6873">
                  <c:v>41402</c:v>
                </c:pt>
                <c:pt idx="6874">
                  <c:v>41403</c:v>
                </c:pt>
                <c:pt idx="6875">
                  <c:v>41404</c:v>
                </c:pt>
                <c:pt idx="6876">
                  <c:v>41407</c:v>
                </c:pt>
                <c:pt idx="6877">
                  <c:v>41408</c:v>
                </c:pt>
                <c:pt idx="6878">
                  <c:v>41409</c:v>
                </c:pt>
                <c:pt idx="6879">
                  <c:v>41410</c:v>
                </c:pt>
                <c:pt idx="6880">
                  <c:v>41411</c:v>
                </c:pt>
                <c:pt idx="6881">
                  <c:v>41414</c:v>
                </c:pt>
                <c:pt idx="6882">
                  <c:v>41415</c:v>
                </c:pt>
                <c:pt idx="6883">
                  <c:v>41416</c:v>
                </c:pt>
                <c:pt idx="6884">
                  <c:v>41417</c:v>
                </c:pt>
                <c:pt idx="6885">
                  <c:v>41418</c:v>
                </c:pt>
                <c:pt idx="6886">
                  <c:v>41421</c:v>
                </c:pt>
                <c:pt idx="6887">
                  <c:v>41422</c:v>
                </c:pt>
                <c:pt idx="6888">
                  <c:v>41423</c:v>
                </c:pt>
                <c:pt idx="6889">
                  <c:v>41424</c:v>
                </c:pt>
                <c:pt idx="6890">
                  <c:v>41425</c:v>
                </c:pt>
                <c:pt idx="6891">
                  <c:v>41428</c:v>
                </c:pt>
                <c:pt idx="6892">
                  <c:v>41429</c:v>
                </c:pt>
                <c:pt idx="6893">
                  <c:v>41430</c:v>
                </c:pt>
                <c:pt idx="6894">
                  <c:v>41431</c:v>
                </c:pt>
                <c:pt idx="6895">
                  <c:v>41432</c:v>
                </c:pt>
                <c:pt idx="6896">
                  <c:v>41435</c:v>
                </c:pt>
                <c:pt idx="6897">
                  <c:v>41436</c:v>
                </c:pt>
                <c:pt idx="6898">
                  <c:v>41437</c:v>
                </c:pt>
                <c:pt idx="6899">
                  <c:v>41438</c:v>
                </c:pt>
                <c:pt idx="6900">
                  <c:v>41439</c:v>
                </c:pt>
                <c:pt idx="6901">
                  <c:v>41442</c:v>
                </c:pt>
                <c:pt idx="6902">
                  <c:v>41443</c:v>
                </c:pt>
                <c:pt idx="6903">
                  <c:v>41444</c:v>
                </c:pt>
                <c:pt idx="6904">
                  <c:v>41445</c:v>
                </c:pt>
                <c:pt idx="6905">
                  <c:v>41446</c:v>
                </c:pt>
                <c:pt idx="6906">
                  <c:v>41449</c:v>
                </c:pt>
                <c:pt idx="6907">
                  <c:v>41450</c:v>
                </c:pt>
                <c:pt idx="6908">
                  <c:v>41451</c:v>
                </c:pt>
                <c:pt idx="6909">
                  <c:v>41452</c:v>
                </c:pt>
                <c:pt idx="6910">
                  <c:v>41453</c:v>
                </c:pt>
                <c:pt idx="6911">
                  <c:v>41456</c:v>
                </c:pt>
                <c:pt idx="6912">
                  <c:v>41457</c:v>
                </c:pt>
                <c:pt idx="6913">
                  <c:v>41458</c:v>
                </c:pt>
                <c:pt idx="6914">
                  <c:v>41459</c:v>
                </c:pt>
                <c:pt idx="6915">
                  <c:v>41460</c:v>
                </c:pt>
                <c:pt idx="6916">
                  <c:v>41463</c:v>
                </c:pt>
                <c:pt idx="6917">
                  <c:v>41464</c:v>
                </c:pt>
                <c:pt idx="6918">
                  <c:v>41465</c:v>
                </c:pt>
                <c:pt idx="6919">
                  <c:v>41466</c:v>
                </c:pt>
                <c:pt idx="6920">
                  <c:v>41467</c:v>
                </c:pt>
                <c:pt idx="6921">
                  <c:v>41470</c:v>
                </c:pt>
                <c:pt idx="6922">
                  <c:v>41471</c:v>
                </c:pt>
                <c:pt idx="6923">
                  <c:v>41472</c:v>
                </c:pt>
                <c:pt idx="6924">
                  <c:v>41473</c:v>
                </c:pt>
                <c:pt idx="6925">
                  <c:v>41474</c:v>
                </c:pt>
                <c:pt idx="6926">
                  <c:v>41477</c:v>
                </c:pt>
                <c:pt idx="6927">
                  <c:v>41478</c:v>
                </c:pt>
                <c:pt idx="6928">
                  <c:v>41479</c:v>
                </c:pt>
                <c:pt idx="6929">
                  <c:v>41480</c:v>
                </c:pt>
                <c:pt idx="6930">
                  <c:v>41481</c:v>
                </c:pt>
                <c:pt idx="6931">
                  <c:v>41484</c:v>
                </c:pt>
                <c:pt idx="6932">
                  <c:v>41485</c:v>
                </c:pt>
                <c:pt idx="6933">
                  <c:v>41486</c:v>
                </c:pt>
                <c:pt idx="6934">
                  <c:v>41487</c:v>
                </c:pt>
                <c:pt idx="6935">
                  <c:v>41488</c:v>
                </c:pt>
                <c:pt idx="6936">
                  <c:v>41491</c:v>
                </c:pt>
                <c:pt idx="6937">
                  <c:v>41492</c:v>
                </c:pt>
                <c:pt idx="6938">
                  <c:v>41493</c:v>
                </c:pt>
                <c:pt idx="6939">
                  <c:v>41494</c:v>
                </c:pt>
                <c:pt idx="6940">
                  <c:v>41495</c:v>
                </c:pt>
                <c:pt idx="6941">
                  <c:v>41498</c:v>
                </c:pt>
                <c:pt idx="6942">
                  <c:v>41499</c:v>
                </c:pt>
                <c:pt idx="6943">
                  <c:v>41500</c:v>
                </c:pt>
                <c:pt idx="6944">
                  <c:v>41501</c:v>
                </c:pt>
                <c:pt idx="6945">
                  <c:v>41502</c:v>
                </c:pt>
                <c:pt idx="6946">
                  <c:v>41505</c:v>
                </c:pt>
                <c:pt idx="6947">
                  <c:v>41506</c:v>
                </c:pt>
                <c:pt idx="6948">
                  <c:v>41507</c:v>
                </c:pt>
                <c:pt idx="6949">
                  <c:v>41508</c:v>
                </c:pt>
                <c:pt idx="6950">
                  <c:v>41509</c:v>
                </c:pt>
                <c:pt idx="6951">
                  <c:v>41512</c:v>
                </c:pt>
                <c:pt idx="6952">
                  <c:v>41513</c:v>
                </c:pt>
                <c:pt idx="6953">
                  <c:v>41514</c:v>
                </c:pt>
                <c:pt idx="6954">
                  <c:v>41515</c:v>
                </c:pt>
                <c:pt idx="6955">
                  <c:v>41516</c:v>
                </c:pt>
                <c:pt idx="6956">
                  <c:v>41519</c:v>
                </c:pt>
                <c:pt idx="6957">
                  <c:v>41520</c:v>
                </c:pt>
                <c:pt idx="6958">
                  <c:v>41521</c:v>
                </c:pt>
                <c:pt idx="6959">
                  <c:v>41522</c:v>
                </c:pt>
                <c:pt idx="6960">
                  <c:v>41523</c:v>
                </c:pt>
                <c:pt idx="6961">
                  <c:v>41526</c:v>
                </c:pt>
                <c:pt idx="6962">
                  <c:v>41527</c:v>
                </c:pt>
                <c:pt idx="6963">
                  <c:v>41528</c:v>
                </c:pt>
                <c:pt idx="6964">
                  <c:v>41529</c:v>
                </c:pt>
                <c:pt idx="6965">
                  <c:v>41530</c:v>
                </c:pt>
                <c:pt idx="6966">
                  <c:v>41533</c:v>
                </c:pt>
                <c:pt idx="6967">
                  <c:v>41534</c:v>
                </c:pt>
                <c:pt idx="6968">
                  <c:v>41535</c:v>
                </c:pt>
                <c:pt idx="6969">
                  <c:v>41536</c:v>
                </c:pt>
                <c:pt idx="6970">
                  <c:v>41537</c:v>
                </c:pt>
                <c:pt idx="6971">
                  <c:v>41540</c:v>
                </c:pt>
                <c:pt idx="6972">
                  <c:v>41541</c:v>
                </c:pt>
                <c:pt idx="6973">
                  <c:v>41542</c:v>
                </c:pt>
                <c:pt idx="6974">
                  <c:v>41543</c:v>
                </c:pt>
                <c:pt idx="6975">
                  <c:v>41544</c:v>
                </c:pt>
                <c:pt idx="6976">
                  <c:v>41547</c:v>
                </c:pt>
                <c:pt idx="6977">
                  <c:v>41548</c:v>
                </c:pt>
                <c:pt idx="6978">
                  <c:v>41549</c:v>
                </c:pt>
                <c:pt idx="6979">
                  <c:v>41550</c:v>
                </c:pt>
                <c:pt idx="6980">
                  <c:v>41551</c:v>
                </c:pt>
                <c:pt idx="6981">
                  <c:v>41554</c:v>
                </c:pt>
                <c:pt idx="6982">
                  <c:v>41555</c:v>
                </c:pt>
                <c:pt idx="6983">
                  <c:v>41556</c:v>
                </c:pt>
                <c:pt idx="6984">
                  <c:v>41557</c:v>
                </c:pt>
                <c:pt idx="6985">
                  <c:v>41558</c:v>
                </c:pt>
                <c:pt idx="6986">
                  <c:v>41561</c:v>
                </c:pt>
                <c:pt idx="6987">
                  <c:v>41562</c:v>
                </c:pt>
                <c:pt idx="6988">
                  <c:v>41563</c:v>
                </c:pt>
                <c:pt idx="6989">
                  <c:v>41564</c:v>
                </c:pt>
                <c:pt idx="6990">
                  <c:v>41565</c:v>
                </c:pt>
                <c:pt idx="6991">
                  <c:v>41568</c:v>
                </c:pt>
                <c:pt idx="6992">
                  <c:v>41569</c:v>
                </c:pt>
                <c:pt idx="6993">
                  <c:v>41570</c:v>
                </c:pt>
                <c:pt idx="6994">
                  <c:v>41571</c:v>
                </c:pt>
                <c:pt idx="6995">
                  <c:v>41572</c:v>
                </c:pt>
                <c:pt idx="6996">
                  <c:v>41575</c:v>
                </c:pt>
                <c:pt idx="6997">
                  <c:v>41576</c:v>
                </c:pt>
                <c:pt idx="6998">
                  <c:v>41577</c:v>
                </c:pt>
                <c:pt idx="6999">
                  <c:v>41578</c:v>
                </c:pt>
                <c:pt idx="7000">
                  <c:v>41579</c:v>
                </c:pt>
                <c:pt idx="7001">
                  <c:v>41582</c:v>
                </c:pt>
                <c:pt idx="7002">
                  <c:v>41583</c:v>
                </c:pt>
                <c:pt idx="7003">
                  <c:v>41584</c:v>
                </c:pt>
                <c:pt idx="7004">
                  <c:v>41585</c:v>
                </c:pt>
                <c:pt idx="7005">
                  <c:v>41586</c:v>
                </c:pt>
                <c:pt idx="7006">
                  <c:v>41589</c:v>
                </c:pt>
                <c:pt idx="7007">
                  <c:v>41590</c:v>
                </c:pt>
                <c:pt idx="7008">
                  <c:v>41591</c:v>
                </c:pt>
                <c:pt idx="7009">
                  <c:v>41592</c:v>
                </c:pt>
                <c:pt idx="7010">
                  <c:v>41593</c:v>
                </c:pt>
                <c:pt idx="7011">
                  <c:v>41596</c:v>
                </c:pt>
                <c:pt idx="7012">
                  <c:v>41597</c:v>
                </c:pt>
                <c:pt idx="7013">
                  <c:v>41598</c:v>
                </c:pt>
                <c:pt idx="7014">
                  <c:v>41599</c:v>
                </c:pt>
                <c:pt idx="7015">
                  <c:v>41600</c:v>
                </c:pt>
                <c:pt idx="7016">
                  <c:v>41603</c:v>
                </c:pt>
                <c:pt idx="7017">
                  <c:v>41604</c:v>
                </c:pt>
                <c:pt idx="7018">
                  <c:v>41605</c:v>
                </c:pt>
                <c:pt idx="7019">
                  <c:v>41606</c:v>
                </c:pt>
                <c:pt idx="7020">
                  <c:v>41607</c:v>
                </c:pt>
                <c:pt idx="7021">
                  <c:v>41610</c:v>
                </c:pt>
                <c:pt idx="7022">
                  <c:v>41611</c:v>
                </c:pt>
                <c:pt idx="7023">
                  <c:v>41612</c:v>
                </c:pt>
                <c:pt idx="7024">
                  <c:v>41613</c:v>
                </c:pt>
                <c:pt idx="7025">
                  <c:v>41614</c:v>
                </c:pt>
                <c:pt idx="7026">
                  <c:v>41617</c:v>
                </c:pt>
                <c:pt idx="7027">
                  <c:v>41618</c:v>
                </c:pt>
                <c:pt idx="7028">
                  <c:v>41619</c:v>
                </c:pt>
                <c:pt idx="7029">
                  <c:v>41620</c:v>
                </c:pt>
                <c:pt idx="7030">
                  <c:v>41621</c:v>
                </c:pt>
                <c:pt idx="7031">
                  <c:v>41624</c:v>
                </c:pt>
                <c:pt idx="7032">
                  <c:v>41625</c:v>
                </c:pt>
                <c:pt idx="7033">
                  <c:v>41626</c:v>
                </c:pt>
                <c:pt idx="7034">
                  <c:v>41627</c:v>
                </c:pt>
                <c:pt idx="7035">
                  <c:v>41628</c:v>
                </c:pt>
                <c:pt idx="7036">
                  <c:v>41631</c:v>
                </c:pt>
                <c:pt idx="7037">
                  <c:v>41632</c:v>
                </c:pt>
                <c:pt idx="7038">
                  <c:v>41633</c:v>
                </c:pt>
                <c:pt idx="7039">
                  <c:v>41634</c:v>
                </c:pt>
                <c:pt idx="7040">
                  <c:v>41635</c:v>
                </c:pt>
                <c:pt idx="7041">
                  <c:v>41638</c:v>
                </c:pt>
                <c:pt idx="7042">
                  <c:v>41639</c:v>
                </c:pt>
                <c:pt idx="7043">
                  <c:v>41640</c:v>
                </c:pt>
                <c:pt idx="7044">
                  <c:v>41641</c:v>
                </c:pt>
                <c:pt idx="7045">
                  <c:v>41642</c:v>
                </c:pt>
                <c:pt idx="7046">
                  <c:v>41645</c:v>
                </c:pt>
                <c:pt idx="7047">
                  <c:v>41646</c:v>
                </c:pt>
                <c:pt idx="7048">
                  <c:v>41647</c:v>
                </c:pt>
                <c:pt idx="7049">
                  <c:v>41648</c:v>
                </c:pt>
                <c:pt idx="7050">
                  <c:v>41649</c:v>
                </c:pt>
                <c:pt idx="7051">
                  <c:v>41652</c:v>
                </c:pt>
                <c:pt idx="7052">
                  <c:v>41653</c:v>
                </c:pt>
                <c:pt idx="7053">
                  <c:v>41654</c:v>
                </c:pt>
                <c:pt idx="7054">
                  <c:v>41655</c:v>
                </c:pt>
                <c:pt idx="7055">
                  <c:v>41656</c:v>
                </c:pt>
                <c:pt idx="7056">
                  <c:v>41659</c:v>
                </c:pt>
                <c:pt idx="7057">
                  <c:v>41660</c:v>
                </c:pt>
                <c:pt idx="7058">
                  <c:v>41661</c:v>
                </c:pt>
                <c:pt idx="7059">
                  <c:v>41662</c:v>
                </c:pt>
                <c:pt idx="7060">
                  <c:v>41663</c:v>
                </c:pt>
                <c:pt idx="7061">
                  <c:v>41666</c:v>
                </c:pt>
                <c:pt idx="7062">
                  <c:v>41667</c:v>
                </c:pt>
                <c:pt idx="7063">
                  <c:v>41668</c:v>
                </c:pt>
                <c:pt idx="7064">
                  <c:v>41669</c:v>
                </c:pt>
                <c:pt idx="7065">
                  <c:v>41670</c:v>
                </c:pt>
                <c:pt idx="7066">
                  <c:v>41673</c:v>
                </c:pt>
                <c:pt idx="7067">
                  <c:v>41674</c:v>
                </c:pt>
                <c:pt idx="7068">
                  <c:v>41675</c:v>
                </c:pt>
                <c:pt idx="7069">
                  <c:v>41676</c:v>
                </c:pt>
                <c:pt idx="7070">
                  <c:v>41677</c:v>
                </c:pt>
                <c:pt idx="7071">
                  <c:v>41680</c:v>
                </c:pt>
                <c:pt idx="7072">
                  <c:v>41681</c:v>
                </c:pt>
                <c:pt idx="7073">
                  <c:v>41682</c:v>
                </c:pt>
                <c:pt idx="7074">
                  <c:v>41683</c:v>
                </c:pt>
                <c:pt idx="7075">
                  <c:v>41684</c:v>
                </c:pt>
                <c:pt idx="7076">
                  <c:v>41687</c:v>
                </c:pt>
                <c:pt idx="7077">
                  <c:v>41688</c:v>
                </c:pt>
                <c:pt idx="7078">
                  <c:v>41689</c:v>
                </c:pt>
                <c:pt idx="7079">
                  <c:v>41690</c:v>
                </c:pt>
                <c:pt idx="7080">
                  <c:v>41691</c:v>
                </c:pt>
                <c:pt idx="7081">
                  <c:v>41694</c:v>
                </c:pt>
                <c:pt idx="7082">
                  <c:v>41695</c:v>
                </c:pt>
                <c:pt idx="7083">
                  <c:v>41696</c:v>
                </c:pt>
                <c:pt idx="7084">
                  <c:v>41697</c:v>
                </c:pt>
                <c:pt idx="7085">
                  <c:v>41698</c:v>
                </c:pt>
                <c:pt idx="7086">
                  <c:v>41701</c:v>
                </c:pt>
                <c:pt idx="7087">
                  <c:v>41702</c:v>
                </c:pt>
                <c:pt idx="7088">
                  <c:v>41703</c:v>
                </c:pt>
                <c:pt idx="7089">
                  <c:v>41704</c:v>
                </c:pt>
                <c:pt idx="7090">
                  <c:v>41705</c:v>
                </c:pt>
                <c:pt idx="7091">
                  <c:v>41708</c:v>
                </c:pt>
                <c:pt idx="7092">
                  <c:v>41709</c:v>
                </c:pt>
                <c:pt idx="7093">
                  <c:v>41710</c:v>
                </c:pt>
                <c:pt idx="7094">
                  <c:v>41711</c:v>
                </c:pt>
                <c:pt idx="7095">
                  <c:v>41712</c:v>
                </c:pt>
                <c:pt idx="7096">
                  <c:v>41715</c:v>
                </c:pt>
                <c:pt idx="7097">
                  <c:v>41716</c:v>
                </c:pt>
                <c:pt idx="7098">
                  <c:v>41717</c:v>
                </c:pt>
                <c:pt idx="7099">
                  <c:v>41718</c:v>
                </c:pt>
                <c:pt idx="7100">
                  <c:v>41719</c:v>
                </c:pt>
                <c:pt idx="7101">
                  <c:v>41722</c:v>
                </c:pt>
                <c:pt idx="7102">
                  <c:v>41723</c:v>
                </c:pt>
                <c:pt idx="7103">
                  <c:v>41724</c:v>
                </c:pt>
                <c:pt idx="7104">
                  <c:v>41725</c:v>
                </c:pt>
                <c:pt idx="7105">
                  <c:v>41726</c:v>
                </c:pt>
                <c:pt idx="7106">
                  <c:v>41729</c:v>
                </c:pt>
                <c:pt idx="7107">
                  <c:v>41730</c:v>
                </c:pt>
                <c:pt idx="7108">
                  <c:v>41731</c:v>
                </c:pt>
                <c:pt idx="7109">
                  <c:v>41732</c:v>
                </c:pt>
                <c:pt idx="7110">
                  <c:v>41733</c:v>
                </c:pt>
                <c:pt idx="7111">
                  <c:v>41736</c:v>
                </c:pt>
                <c:pt idx="7112">
                  <c:v>41737</c:v>
                </c:pt>
                <c:pt idx="7113">
                  <c:v>41738</c:v>
                </c:pt>
                <c:pt idx="7114">
                  <c:v>41739</c:v>
                </c:pt>
                <c:pt idx="7115">
                  <c:v>41740</c:v>
                </c:pt>
                <c:pt idx="7116">
                  <c:v>41743</c:v>
                </c:pt>
                <c:pt idx="7117">
                  <c:v>41744</c:v>
                </c:pt>
                <c:pt idx="7118">
                  <c:v>41745</c:v>
                </c:pt>
                <c:pt idx="7119">
                  <c:v>41746</c:v>
                </c:pt>
                <c:pt idx="7120">
                  <c:v>41747</c:v>
                </c:pt>
                <c:pt idx="7121">
                  <c:v>41750</c:v>
                </c:pt>
                <c:pt idx="7122">
                  <c:v>41751</c:v>
                </c:pt>
                <c:pt idx="7123">
                  <c:v>41752</c:v>
                </c:pt>
                <c:pt idx="7124">
                  <c:v>41753</c:v>
                </c:pt>
                <c:pt idx="7125">
                  <c:v>41754</c:v>
                </c:pt>
                <c:pt idx="7126">
                  <c:v>41757</c:v>
                </c:pt>
                <c:pt idx="7127">
                  <c:v>41758</c:v>
                </c:pt>
                <c:pt idx="7128">
                  <c:v>41759</c:v>
                </c:pt>
                <c:pt idx="7129">
                  <c:v>41760</c:v>
                </c:pt>
                <c:pt idx="7130">
                  <c:v>41761</c:v>
                </c:pt>
                <c:pt idx="7131">
                  <c:v>41764</c:v>
                </c:pt>
                <c:pt idx="7132">
                  <c:v>41765</c:v>
                </c:pt>
                <c:pt idx="7133">
                  <c:v>41766</c:v>
                </c:pt>
                <c:pt idx="7134">
                  <c:v>41767</c:v>
                </c:pt>
                <c:pt idx="7135">
                  <c:v>41768</c:v>
                </c:pt>
                <c:pt idx="7136">
                  <c:v>41771</c:v>
                </c:pt>
                <c:pt idx="7137">
                  <c:v>41772</c:v>
                </c:pt>
                <c:pt idx="7138">
                  <c:v>41773</c:v>
                </c:pt>
                <c:pt idx="7139">
                  <c:v>41774</c:v>
                </c:pt>
                <c:pt idx="7140">
                  <c:v>41775</c:v>
                </c:pt>
                <c:pt idx="7141">
                  <c:v>41778</c:v>
                </c:pt>
                <c:pt idx="7142">
                  <c:v>41779</c:v>
                </c:pt>
                <c:pt idx="7143">
                  <c:v>41780</c:v>
                </c:pt>
                <c:pt idx="7144">
                  <c:v>41781</c:v>
                </c:pt>
                <c:pt idx="7145">
                  <c:v>41782</c:v>
                </c:pt>
                <c:pt idx="7146">
                  <c:v>41785</c:v>
                </c:pt>
                <c:pt idx="7147">
                  <c:v>41786</c:v>
                </c:pt>
                <c:pt idx="7148">
                  <c:v>41787</c:v>
                </c:pt>
                <c:pt idx="7149">
                  <c:v>41788</c:v>
                </c:pt>
                <c:pt idx="7150">
                  <c:v>41789</c:v>
                </c:pt>
                <c:pt idx="7151">
                  <c:v>41792</c:v>
                </c:pt>
                <c:pt idx="7152">
                  <c:v>41793</c:v>
                </c:pt>
                <c:pt idx="7153">
                  <c:v>41794</c:v>
                </c:pt>
                <c:pt idx="7154">
                  <c:v>41795</c:v>
                </c:pt>
                <c:pt idx="7155">
                  <c:v>41796</c:v>
                </c:pt>
                <c:pt idx="7156">
                  <c:v>41799</c:v>
                </c:pt>
                <c:pt idx="7157">
                  <c:v>41800</c:v>
                </c:pt>
                <c:pt idx="7158">
                  <c:v>41801</c:v>
                </c:pt>
                <c:pt idx="7159">
                  <c:v>41802</c:v>
                </c:pt>
                <c:pt idx="7160">
                  <c:v>41803</c:v>
                </c:pt>
                <c:pt idx="7161">
                  <c:v>41806</c:v>
                </c:pt>
                <c:pt idx="7162">
                  <c:v>41807</c:v>
                </c:pt>
                <c:pt idx="7163">
                  <c:v>41808</c:v>
                </c:pt>
                <c:pt idx="7164">
                  <c:v>41809</c:v>
                </c:pt>
                <c:pt idx="7165">
                  <c:v>41810</c:v>
                </c:pt>
                <c:pt idx="7166">
                  <c:v>41813</c:v>
                </c:pt>
                <c:pt idx="7167">
                  <c:v>41814</c:v>
                </c:pt>
                <c:pt idx="7168">
                  <c:v>41815</c:v>
                </c:pt>
                <c:pt idx="7169">
                  <c:v>41816</c:v>
                </c:pt>
                <c:pt idx="7170">
                  <c:v>41817</c:v>
                </c:pt>
                <c:pt idx="7171">
                  <c:v>41820</c:v>
                </c:pt>
                <c:pt idx="7172">
                  <c:v>41821</c:v>
                </c:pt>
                <c:pt idx="7173">
                  <c:v>41822</c:v>
                </c:pt>
                <c:pt idx="7174">
                  <c:v>41823</c:v>
                </c:pt>
                <c:pt idx="7175">
                  <c:v>41824</c:v>
                </c:pt>
                <c:pt idx="7176">
                  <c:v>41827</c:v>
                </c:pt>
                <c:pt idx="7177">
                  <c:v>41828</c:v>
                </c:pt>
                <c:pt idx="7178">
                  <c:v>41829</c:v>
                </c:pt>
                <c:pt idx="7179">
                  <c:v>41830</c:v>
                </c:pt>
                <c:pt idx="7180">
                  <c:v>41831</c:v>
                </c:pt>
                <c:pt idx="7181">
                  <c:v>41834</c:v>
                </c:pt>
                <c:pt idx="7182">
                  <c:v>41835</c:v>
                </c:pt>
                <c:pt idx="7183">
                  <c:v>41836</c:v>
                </c:pt>
                <c:pt idx="7184">
                  <c:v>41837</c:v>
                </c:pt>
                <c:pt idx="7185">
                  <c:v>41838</c:v>
                </c:pt>
                <c:pt idx="7186">
                  <c:v>41841</c:v>
                </c:pt>
                <c:pt idx="7187">
                  <c:v>41842</c:v>
                </c:pt>
                <c:pt idx="7188">
                  <c:v>41843</c:v>
                </c:pt>
                <c:pt idx="7189">
                  <c:v>41844</c:v>
                </c:pt>
                <c:pt idx="7190">
                  <c:v>41845</c:v>
                </c:pt>
                <c:pt idx="7191">
                  <c:v>41848</c:v>
                </c:pt>
                <c:pt idx="7192">
                  <c:v>41849</c:v>
                </c:pt>
                <c:pt idx="7193">
                  <c:v>41850</c:v>
                </c:pt>
                <c:pt idx="7194">
                  <c:v>41851</c:v>
                </c:pt>
                <c:pt idx="7195">
                  <c:v>41852</c:v>
                </c:pt>
                <c:pt idx="7196">
                  <c:v>41855</c:v>
                </c:pt>
                <c:pt idx="7197">
                  <c:v>41856</c:v>
                </c:pt>
                <c:pt idx="7198">
                  <c:v>41857</c:v>
                </c:pt>
                <c:pt idx="7199">
                  <c:v>41858</c:v>
                </c:pt>
                <c:pt idx="7200">
                  <c:v>41859</c:v>
                </c:pt>
                <c:pt idx="7201">
                  <c:v>41862</c:v>
                </c:pt>
                <c:pt idx="7202">
                  <c:v>41863</c:v>
                </c:pt>
                <c:pt idx="7203">
                  <c:v>41864</c:v>
                </c:pt>
                <c:pt idx="7204">
                  <c:v>41865</c:v>
                </c:pt>
                <c:pt idx="7205">
                  <c:v>41866</c:v>
                </c:pt>
                <c:pt idx="7206">
                  <c:v>41869</c:v>
                </c:pt>
                <c:pt idx="7207">
                  <c:v>41870</c:v>
                </c:pt>
                <c:pt idx="7208">
                  <c:v>41871</c:v>
                </c:pt>
                <c:pt idx="7209">
                  <c:v>41872</c:v>
                </c:pt>
                <c:pt idx="7210">
                  <c:v>41873</c:v>
                </c:pt>
                <c:pt idx="7211">
                  <c:v>41876</c:v>
                </c:pt>
                <c:pt idx="7212">
                  <c:v>41877</c:v>
                </c:pt>
                <c:pt idx="7213">
                  <c:v>41878</c:v>
                </c:pt>
                <c:pt idx="7214">
                  <c:v>41879</c:v>
                </c:pt>
                <c:pt idx="7215">
                  <c:v>41880</c:v>
                </c:pt>
                <c:pt idx="7216">
                  <c:v>41883</c:v>
                </c:pt>
                <c:pt idx="7217">
                  <c:v>41884</c:v>
                </c:pt>
                <c:pt idx="7218">
                  <c:v>41885</c:v>
                </c:pt>
                <c:pt idx="7219">
                  <c:v>41886</c:v>
                </c:pt>
                <c:pt idx="7220">
                  <c:v>41887</c:v>
                </c:pt>
                <c:pt idx="7221">
                  <c:v>41890</c:v>
                </c:pt>
                <c:pt idx="7222">
                  <c:v>41891</c:v>
                </c:pt>
                <c:pt idx="7223">
                  <c:v>41892</c:v>
                </c:pt>
                <c:pt idx="7224">
                  <c:v>41893</c:v>
                </c:pt>
                <c:pt idx="7225">
                  <c:v>41894</c:v>
                </c:pt>
                <c:pt idx="7226">
                  <c:v>41897</c:v>
                </c:pt>
                <c:pt idx="7227">
                  <c:v>41898</c:v>
                </c:pt>
                <c:pt idx="7228">
                  <c:v>41899</c:v>
                </c:pt>
                <c:pt idx="7229">
                  <c:v>41900</c:v>
                </c:pt>
                <c:pt idx="7230">
                  <c:v>41901</c:v>
                </c:pt>
                <c:pt idx="7231">
                  <c:v>41904</c:v>
                </c:pt>
                <c:pt idx="7232">
                  <c:v>41905</c:v>
                </c:pt>
                <c:pt idx="7233">
                  <c:v>41906</c:v>
                </c:pt>
                <c:pt idx="7234">
                  <c:v>41907</c:v>
                </c:pt>
                <c:pt idx="7235">
                  <c:v>41908</c:v>
                </c:pt>
                <c:pt idx="7236">
                  <c:v>41911</c:v>
                </c:pt>
                <c:pt idx="7237">
                  <c:v>41912</c:v>
                </c:pt>
                <c:pt idx="7238">
                  <c:v>41913</c:v>
                </c:pt>
                <c:pt idx="7239">
                  <c:v>41914</c:v>
                </c:pt>
                <c:pt idx="7240">
                  <c:v>41915</c:v>
                </c:pt>
                <c:pt idx="7241">
                  <c:v>41918</c:v>
                </c:pt>
                <c:pt idx="7242">
                  <c:v>41919</c:v>
                </c:pt>
                <c:pt idx="7243">
                  <c:v>41920</c:v>
                </c:pt>
                <c:pt idx="7244">
                  <c:v>41921</c:v>
                </c:pt>
                <c:pt idx="7245">
                  <c:v>41922</c:v>
                </c:pt>
                <c:pt idx="7246">
                  <c:v>41925</c:v>
                </c:pt>
                <c:pt idx="7247">
                  <c:v>41926</c:v>
                </c:pt>
                <c:pt idx="7248">
                  <c:v>41927</c:v>
                </c:pt>
                <c:pt idx="7249">
                  <c:v>41928</c:v>
                </c:pt>
                <c:pt idx="7250">
                  <c:v>41929</c:v>
                </c:pt>
                <c:pt idx="7251">
                  <c:v>41932</c:v>
                </c:pt>
                <c:pt idx="7252">
                  <c:v>41933</c:v>
                </c:pt>
                <c:pt idx="7253">
                  <c:v>41934</c:v>
                </c:pt>
                <c:pt idx="7254">
                  <c:v>41935</c:v>
                </c:pt>
                <c:pt idx="7255">
                  <c:v>41936</c:v>
                </c:pt>
                <c:pt idx="7256">
                  <c:v>41939</c:v>
                </c:pt>
                <c:pt idx="7257">
                  <c:v>41940</c:v>
                </c:pt>
                <c:pt idx="7258">
                  <c:v>41941</c:v>
                </c:pt>
                <c:pt idx="7259">
                  <c:v>41942</c:v>
                </c:pt>
                <c:pt idx="7260">
                  <c:v>41943</c:v>
                </c:pt>
                <c:pt idx="7261">
                  <c:v>41946</c:v>
                </c:pt>
                <c:pt idx="7262">
                  <c:v>41947</c:v>
                </c:pt>
                <c:pt idx="7263">
                  <c:v>41948</c:v>
                </c:pt>
                <c:pt idx="7264">
                  <c:v>41949</c:v>
                </c:pt>
                <c:pt idx="7265">
                  <c:v>41950</c:v>
                </c:pt>
                <c:pt idx="7266">
                  <c:v>41953</c:v>
                </c:pt>
                <c:pt idx="7267">
                  <c:v>41954</c:v>
                </c:pt>
                <c:pt idx="7268">
                  <c:v>41955</c:v>
                </c:pt>
                <c:pt idx="7269">
                  <c:v>41956</c:v>
                </c:pt>
                <c:pt idx="7270">
                  <c:v>41957</c:v>
                </c:pt>
                <c:pt idx="7271">
                  <c:v>41960</c:v>
                </c:pt>
                <c:pt idx="7272">
                  <c:v>41961</c:v>
                </c:pt>
                <c:pt idx="7273">
                  <c:v>41962</c:v>
                </c:pt>
                <c:pt idx="7274">
                  <c:v>41963</c:v>
                </c:pt>
                <c:pt idx="7275">
                  <c:v>41964</c:v>
                </c:pt>
                <c:pt idx="7276">
                  <c:v>41967</c:v>
                </c:pt>
                <c:pt idx="7277">
                  <c:v>41968</c:v>
                </c:pt>
                <c:pt idx="7278">
                  <c:v>41969</c:v>
                </c:pt>
                <c:pt idx="7279">
                  <c:v>41970</c:v>
                </c:pt>
                <c:pt idx="7280">
                  <c:v>41971</c:v>
                </c:pt>
                <c:pt idx="7281">
                  <c:v>41974</c:v>
                </c:pt>
                <c:pt idx="7282">
                  <c:v>41975</c:v>
                </c:pt>
                <c:pt idx="7283">
                  <c:v>41976</c:v>
                </c:pt>
                <c:pt idx="7284">
                  <c:v>41977</c:v>
                </c:pt>
                <c:pt idx="7285">
                  <c:v>41978</c:v>
                </c:pt>
                <c:pt idx="7286">
                  <c:v>41981</c:v>
                </c:pt>
                <c:pt idx="7287">
                  <c:v>41982</c:v>
                </c:pt>
                <c:pt idx="7288">
                  <c:v>41983</c:v>
                </c:pt>
                <c:pt idx="7289">
                  <c:v>41984</c:v>
                </c:pt>
                <c:pt idx="7290">
                  <c:v>41985</c:v>
                </c:pt>
                <c:pt idx="7291">
                  <c:v>41988</c:v>
                </c:pt>
                <c:pt idx="7292">
                  <c:v>41989</c:v>
                </c:pt>
                <c:pt idx="7293">
                  <c:v>41990</c:v>
                </c:pt>
                <c:pt idx="7294">
                  <c:v>41991</c:v>
                </c:pt>
                <c:pt idx="7295">
                  <c:v>41992</c:v>
                </c:pt>
                <c:pt idx="7296">
                  <c:v>41995</c:v>
                </c:pt>
                <c:pt idx="7297">
                  <c:v>41996</c:v>
                </c:pt>
                <c:pt idx="7298">
                  <c:v>41997</c:v>
                </c:pt>
                <c:pt idx="7299">
                  <c:v>41998</c:v>
                </c:pt>
                <c:pt idx="7300">
                  <c:v>41999</c:v>
                </c:pt>
                <c:pt idx="7301">
                  <c:v>42002</c:v>
                </c:pt>
                <c:pt idx="7302">
                  <c:v>42003</c:v>
                </c:pt>
                <c:pt idx="7303">
                  <c:v>42004</c:v>
                </c:pt>
                <c:pt idx="7304">
                  <c:v>42005</c:v>
                </c:pt>
                <c:pt idx="7305">
                  <c:v>42006</c:v>
                </c:pt>
                <c:pt idx="7306">
                  <c:v>42009</c:v>
                </c:pt>
                <c:pt idx="7307">
                  <c:v>42010</c:v>
                </c:pt>
                <c:pt idx="7308">
                  <c:v>42011</c:v>
                </c:pt>
                <c:pt idx="7309">
                  <c:v>42012</c:v>
                </c:pt>
                <c:pt idx="7310">
                  <c:v>42013</c:v>
                </c:pt>
                <c:pt idx="7311">
                  <c:v>42016</c:v>
                </c:pt>
                <c:pt idx="7312">
                  <c:v>42017</c:v>
                </c:pt>
                <c:pt idx="7313">
                  <c:v>42018</c:v>
                </c:pt>
                <c:pt idx="7314">
                  <c:v>42019</c:v>
                </c:pt>
                <c:pt idx="7315">
                  <c:v>42020</c:v>
                </c:pt>
                <c:pt idx="7316">
                  <c:v>42023</c:v>
                </c:pt>
                <c:pt idx="7317">
                  <c:v>42024</c:v>
                </c:pt>
                <c:pt idx="7318">
                  <c:v>42025</c:v>
                </c:pt>
                <c:pt idx="7319">
                  <c:v>42026</c:v>
                </c:pt>
                <c:pt idx="7320">
                  <c:v>42027</c:v>
                </c:pt>
                <c:pt idx="7321">
                  <c:v>42030</c:v>
                </c:pt>
                <c:pt idx="7322">
                  <c:v>42031</c:v>
                </c:pt>
                <c:pt idx="7323">
                  <c:v>42032</c:v>
                </c:pt>
                <c:pt idx="7324">
                  <c:v>42033</c:v>
                </c:pt>
                <c:pt idx="7325">
                  <c:v>42034</c:v>
                </c:pt>
                <c:pt idx="7326">
                  <c:v>42037</c:v>
                </c:pt>
                <c:pt idx="7327">
                  <c:v>42038</c:v>
                </c:pt>
                <c:pt idx="7328">
                  <c:v>42039</c:v>
                </c:pt>
                <c:pt idx="7329">
                  <c:v>42040</c:v>
                </c:pt>
                <c:pt idx="7330">
                  <c:v>42041</c:v>
                </c:pt>
                <c:pt idx="7331">
                  <c:v>42044</c:v>
                </c:pt>
                <c:pt idx="7332">
                  <c:v>42045</c:v>
                </c:pt>
                <c:pt idx="7333">
                  <c:v>42046</c:v>
                </c:pt>
                <c:pt idx="7334">
                  <c:v>42047</c:v>
                </c:pt>
                <c:pt idx="7335">
                  <c:v>42048</c:v>
                </c:pt>
                <c:pt idx="7336">
                  <c:v>42051</c:v>
                </c:pt>
                <c:pt idx="7337">
                  <c:v>42052</c:v>
                </c:pt>
                <c:pt idx="7338">
                  <c:v>42053</c:v>
                </c:pt>
                <c:pt idx="7339">
                  <c:v>42054</c:v>
                </c:pt>
                <c:pt idx="7340">
                  <c:v>42055</c:v>
                </c:pt>
                <c:pt idx="7341">
                  <c:v>42058</c:v>
                </c:pt>
                <c:pt idx="7342">
                  <c:v>42059</c:v>
                </c:pt>
                <c:pt idx="7343">
                  <c:v>42060</c:v>
                </c:pt>
                <c:pt idx="7344">
                  <c:v>42061</c:v>
                </c:pt>
                <c:pt idx="7345">
                  <c:v>42062</c:v>
                </c:pt>
                <c:pt idx="7346">
                  <c:v>42065</c:v>
                </c:pt>
                <c:pt idx="7347">
                  <c:v>42066</c:v>
                </c:pt>
                <c:pt idx="7348">
                  <c:v>42067</c:v>
                </c:pt>
                <c:pt idx="7349">
                  <c:v>42068</c:v>
                </c:pt>
                <c:pt idx="7350">
                  <c:v>42069</c:v>
                </c:pt>
                <c:pt idx="7351">
                  <c:v>42072</c:v>
                </c:pt>
                <c:pt idx="7352">
                  <c:v>42073</c:v>
                </c:pt>
                <c:pt idx="7353">
                  <c:v>42074</c:v>
                </c:pt>
                <c:pt idx="7354">
                  <c:v>42075</c:v>
                </c:pt>
                <c:pt idx="7355">
                  <c:v>42076</c:v>
                </c:pt>
                <c:pt idx="7356">
                  <c:v>42079</c:v>
                </c:pt>
                <c:pt idx="7357">
                  <c:v>42080</c:v>
                </c:pt>
                <c:pt idx="7358">
                  <c:v>42081</c:v>
                </c:pt>
                <c:pt idx="7359">
                  <c:v>42082</c:v>
                </c:pt>
                <c:pt idx="7360">
                  <c:v>42083</c:v>
                </c:pt>
                <c:pt idx="7361">
                  <c:v>42086</c:v>
                </c:pt>
                <c:pt idx="7362">
                  <c:v>42087</c:v>
                </c:pt>
                <c:pt idx="7363">
                  <c:v>42088</c:v>
                </c:pt>
                <c:pt idx="7364">
                  <c:v>42089</c:v>
                </c:pt>
                <c:pt idx="7365">
                  <c:v>42090</c:v>
                </c:pt>
                <c:pt idx="7366">
                  <c:v>42093</c:v>
                </c:pt>
                <c:pt idx="7367">
                  <c:v>42094</c:v>
                </c:pt>
                <c:pt idx="7368">
                  <c:v>42095</c:v>
                </c:pt>
                <c:pt idx="7369">
                  <c:v>42096</c:v>
                </c:pt>
                <c:pt idx="7370">
                  <c:v>42097</c:v>
                </c:pt>
                <c:pt idx="7371">
                  <c:v>42100</c:v>
                </c:pt>
                <c:pt idx="7372">
                  <c:v>42101</c:v>
                </c:pt>
                <c:pt idx="7373">
                  <c:v>42102</c:v>
                </c:pt>
                <c:pt idx="7374">
                  <c:v>42103</c:v>
                </c:pt>
                <c:pt idx="7375">
                  <c:v>42104</c:v>
                </c:pt>
                <c:pt idx="7376">
                  <c:v>42107</c:v>
                </c:pt>
                <c:pt idx="7377">
                  <c:v>42108</c:v>
                </c:pt>
                <c:pt idx="7378">
                  <c:v>42109</c:v>
                </c:pt>
                <c:pt idx="7379">
                  <c:v>42110</c:v>
                </c:pt>
                <c:pt idx="7380">
                  <c:v>42111</c:v>
                </c:pt>
                <c:pt idx="7381">
                  <c:v>42114</c:v>
                </c:pt>
                <c:pt idx="7382">
                  <c:v>42115</c:v>
                </c:pt>
                <c:pt idx="7383">
                  <c:v>42116</c:v>
                </c:pt>
                <c:pt idx="7384">
                  <c:v>42117</c:v>
                </c:pt>
                <c:pt idx="7385">
                  <c:v>42118</c:v>
                </c:pt>
                <c:pt idx="7386">
                  <c:v>42121</c:v>
                </c:pt>
                <c:pt idx="7387">
                  <c:v>42122</c:v>
                </c:pt>
                <c:pt idx="7388">
                  <c:v>42123</c:v>
                </c:pt>
                <c:pt idx="7389">
                  <c:v>42124</c:v>
                </c:pt>
                <c:pt idx="7390">
                  <c:v>42125</c:v>
                </c:pt>
                <c:pt idx="7391">
                  <c:v>42128</c:v>
                </c:pt>
                <c:pt idx="7392">
                  <c:v>42129</c:v>
                </c:pt>
                <c:pt idx="7393">
                  <c:v>42130</c:v>
                </c:pt>
                <c:pt idx="7394">
                  <c:v>42131</c:v>
                </c:pt>
                <c:pt idx="7395">
                  <c:v>42132</c:v>
                </c:pt>
                <c:pt idx="7396">
                  <c:v>42135</c:v>
                </c:pt>
                <c:pt idx="7397">
                  <c:v>42136</c:v>
                </c:pt>
                <c:pt idx="7398">
                  <c:v>42137</c:v>
                </c:pt>
                <c:pt idx="7399">
                  <c:v>42138</c:v>
                </c:pt>
                <c:pt idx="7400">
                  <c:v>42139</c:v>
                </c:pt>
                <c:pt idx="7401">
                  <c:v>42142</c:v>
                </c:pt>
                <c:pt idx="7402">
                  <c:v>42143</c:v>
                </c:pt>
                <c:pt idx="7403">
                  <c:v>42144</c:v>
                </c:pt>
                <c:pt idx="7404">
                  <c:v>42145</c:v>
                </c:pt>
                <c:pt idx="7405">
                  <c:v>42146</c:v>
                </c:pt>
                <c:pt idx="7406">
                  <c:v>42149</c:v>
                </c:pt>
                <c:pt idx="7407">
                  <c:v>42150</c:v>
                </c:pt>
                <c:pt idx="7408">
                  <c:v>42151</c:v>
                </c:pt>
                <c:pt idx="7409">
                  <c:v>42152</c:v>
                </c:pt>
                <c:pt idx="7410">
                  <c:v>42153</c:v>
                </c:pt>
                <c:pt idx="7411">
                  <c:v>42156</c:v>
                </c:pt>
                <c:pt idx="7412">
                  <c:v>42157</c:v>
                </c:pt>
                <c:pt idx="7413">
                  <c:v>42158</c:v>
                </c:pt>
                <c:pt idx="7414">
                  <c:v>42159</c:v>
                </c:pt>
                <c:pt idx="7415">
                  <c:v>42160</c:v>
                </c:pt>
                <c:pt idx="7416">
                  <c:v>42163</c:v>
                </c:pt>
                <c:pt idx="7417">
                  <c:v>42164</c:v>
                </c:pt>
                <c:pt idx="7418">
                  <c:v>42165</c:v>
                </c:pt>
                <c:pt idx="7419">
                  <c:v>42166</c:v>
                </c:pt>
                <c:pt idx="7420">
                  <c:v>42167</c:v>
                </c:pt>
                <c:pt idx="7421">
                  <c:v>42170</c:v>
                </c:pt>
                <c:pt idx="7422">
                  <c:v>42171</c:v>
                </c:pt>
                <c:pt idx="7423">
                  <c:v>42172</c:v>
                </c:pt>
                <c:pt idx="7424">
                  <c:v>42173</c:v>
                </c:pt>
                <c:pt idx="7425">
                  <c:v>42174</c:v>
                </c:pt>
                <c:pt idx="7426">
                  <c:v>42177</c:v>
                </c:pt>
                <c:pt idx="7427">
                  <c:v>42178</c:v>
                </c:pt>
                <c:pt idx="7428">
                  <c:v>42179</c:v>
                </c:pt>
                <c:pt idx="7429">
                  <c:v>42180</c:v>
                </c:pt>
                <c:pt idx="7430">
                  <c:v>42181</c:v>
                </c:pt>
                <c:pt idx="7431">
                  <c:v>42184</c:v>
                </c:pt>
                <c:pt idx="7432">
                  <c:v>42185</c:v>
                </c:pt>
                <c:pt idx="7433">
                  <c:v>42186</c:v>
                </c:pt>
                <c:pt idx="7434">
                  <c:v>42187</c:v>
                </c:pt>
                <c:pt idx="7435">
                  <c:v>42188</c:v>
                </c:pt>
                <c:pt idx="7436">
                  <c:v>42191</c:v>
                </c:pt>
                <c:pt idx="7437">
                  <c:v>42192</c:v>
                </c:pt>
                <c:pt idx="7438">
                  <c:v>42193</c:v>
                </c:pt>
                <c:pt idx="7439">
                  <c:v>42194</c:v>
                </c:pt>
                <c:pt idx="7440">
                  <c:v>42195</c:v>
                </c:pt>
                <c:pt idx="7441">
                  <c:v>42198</c:v>
                </c:pt>
                <c:pt idx="7442">
                  <c:v>42199</c:v>
                </c:pt>
                <c:pt idx="7443">
                  <c:v>42200</c:v>
                </c:pt>
                <c:pt idx="7444">
                  <c:v>42201</c:v>
                </c:pt>
                <c:pt idx="7445">
                  <c:v>42202</c:v>
                </c:pt>
                <c:pt idx="7446">
                  <c:v>42205</c:v>
                </c:pt>
                <c:pt idx="7447">
                  <c:v>42206</c:v>
                </c:pt>
                <c:pt idx="7448">
                  <c:v>42207</c:v>
                </c:pt>
                <c:pt idx="7449">
                  <c:v>42208</c:v>
                </c:pt>
                <c:pt idx="7450">
                  <c:v>42209</c:v>
                </c:pt>
                <c:pt idx="7451">
                  <c:v>42212</c:v>
                </c:pt>
                <c:pt idx="7452">
                  <c:v>42213</c:v>
                </c:pt>
                <c:pt idx="7453">
                  <c:v>42214</c:v>
                </c:pt>
                <c:pt idx="7454">
                  <c:v>42215</c:v>
                </c:pt>
                <c:pt idx="7455">
                  <c:v>42216</c:v>
                </c:pt>
                <c:pt idx="7456">
                  <c:v>42219</c:v>
                </c:pt>
                <c:pt idx="7457">
                  <c:v>42220</c:v>
                </c:pt>
                <c:pt idx="7458">
                  <c:v>42221</c:v>
                </c:pt>
                <c:pt idx="7459">
                  <c:v>42222</c:v>
                </c:pt>
                <c:pt idx="7460">
                  <c:v>42223</c:v>
                </c:pt>
                <c:pt idx="7461">
                  <c:v>42226</c:v>
                </c:pt>
                <c:pt idx="7462">
                  <c:v>42227</c:v>
                </c:pt>
                <c:pt idx="7463">
                  <c:v>42228</c:v>
                </c:pt>
                <c:pt idx="7464">
                  <c:v>42229</c:v>
                </c:pt>
                <c:pt idx="7465">
                  <c:v>42230</c:v>
                </c:pt>
                <c:pt idx="7466">
                  <c:v>42233</c:v>
                </c:pt>
                <c:pt idx="7467">
                  <c:v>42234</c:v>
                </c:pt>
                <c:pt idx="7468">
                  <c:v>42235</c:v>
                </c:pt>
                <c:pt idx="7469">
                  <c:v>42236</c:v>
                </c:pt>
                <c:pt idx="7470">
                  <c:v>42237</c:v>
                </c:pt>
                <c:pt idx="7471">
                  <c:v>42240</c:v>
                </c:pt>
                <c:pt idx="7472">
                  <c:v>42241</c:v>
                </c:pt>
                <c:pt idx="7473">
                  <c:v>42242</c:v>
                </c:pt>
                <c:pt idx="7474">
                  <c:v>42243</c:v>
                </c:pt>
                <c:pt idx="7475">
                  <c:v>42244</c:v>
                </c:pt>
                <c:pt idx="7476">
                  <c:v>42247</c:v>
                </c:pt>
                <c:pt idx="7477">
                  <c:v>42248</c:v>
                </c:pt>
                <c:pt idx="7478">
                  <c:v>42249</c:v>
                </c:pt>
                <c:pt idx="7479">
                  <c:v>42250</c:v>
                </c:pt>
                <c:pt idx="7480">
                  <c:v>42251</c:v>
                </c:pt>
                <c:pt idx="7481">
                  <c:v>42254</c:v>
                </c:pt>
                <c:pt idx="7482">
                  <c:v>42255</c:v>
                </c:pt>
                <c:pt idx="7483">
                  <c:v>42256</c:v>
                </c:pt>
                <c:pt idx="7484">
                  <c:v>42257</c:v>
                </c:pt>
                <c:pt idx="7485">
                  <c:v>42258</c:v>
                </c:pt>
                <c:pt idx="7486">
                  <c:v>42261</c:v>
                </c:pt>
                <c:pt idx="7487">
                  <c:v>42262</c:v>
                </c:pt>
                <c:pt idx="7488">
                  <c:v>42263</c:v>
                </c:pt>
                <c:pt idx="7489">
                  <c:v>42264</c:v>
                </c:pt>
                <c:pt idx="7490">
                  <c:v>42265</c:v>
                </c:pt>
                <c:pt idx="7491">
                  <c:v>42268</c:v>
                </c:pt>
                <c:pt idx="7492">
                  <c:v>42269</c:v>
                </c:pt>
                <c:pt idx="7493">
                  <c:v>42270</c:v>
                </c:pt>
                <c:pt idx="7494">
                  <c:v>42271</c:v>
                </c:pt>
                <c:pt idx="7495">
                  <c:v>42272</c:v>
                </c:pt>
                <c:pt idx="7496">
                  <c:v>42275</c:v>
                </c:pt>
                <c:pt idx="7497">
                  <c:v>42276</c:v>
                </c:pt>
                <c:pt idx="7498">
                  <c:v>42277</c:v>
                </c:pt>
                <c:pt idx="7499">
                  <c:v>42278</c:v>
                </c:pt>
                <c:pt idx="7500">
                  <c:v>42279</c:v>
                </c:pt>
                <c:pt idx="7501">
                  <c:v>42282</c:v>
                </c:pt>
                <c:pt idx="7502">
                  <c:v>42283</c:v>
                </c:pt>
                <c:pt idx="7503">
                  <c:v>42284</c:v>
                </c:pt>
                <c:pt idx="7504">
                  <c:v>42285</c:v>
                </c:pt>
                <c:pt idx="7505">
                  <c:v>42286</c:v>
                </c:pt>
                <c:pt idx="7506">
                  <c:v>42289</c:v>
                </c:pt>
                <c:pt idx="7507">
                  <c:v>42290</c:v>
                </c:pt>
                <c:pt idx="7508">
                  <c:v>42291</c:v>
                </c:pt>
                <c:pt idx="7509">
                  <c:v>42292</c:v>
                </c:pt>
                <c:pt idx="7510">
                  <c:v>42293</c:v>
                </c:pt>
                <c:pt idx="7511">
                  <c:v>42296</c:v>
                </c:pt>
                <c:pt idx="7512">
                  <c:v>42297</c:v>
                </c:pt>
                <c:pt idx="7513">
                  <c:v>42298</c:v>
                </c:pt>
                <c:pt idx="7514">
                  <c:v>42299</c:v>
                </c:pt>
                <c:pt idx="7515">
                  <c:v>42300</c:v>
                </c:pt>
                <c:pt idx="7516">
                  <c:v>42303</c:v>
                </c:pt>
                <c:pt idx="7517">
                  <c:v>42304</c:v>
                </c:pt>
                <c:pt idx="7518">
                  <c:v>42305</c:v>
                </c:pt>
                <c:pt idx="7519">
                  <c:v>42306</c:v>
                </c:pt>
                <c:pt idx="7520">
                  <c:v>42307</c:v>
                </c:pt>
                <c:pt idx="7521">
                  <c:v>42310</c:v>
                </c:pt>
                <c:pt idx="7522">
                  <c:v>42311</c:v>
                </c:pt>
                <c:pt idx="7523">
                  <c:v>42312</c:v>
                </c:pt>
                <c:pt idx="7524">
                  <c:v>42313</c:v>
                </c:pt>
                <c:pt idx="7525">
                  <c:v>42314</c:v>
                </c:pt>
                <c:pt idx="7526">
                  <c:v>42317</c:v>
                </c:pt>
                <c:pt idx="7527">
                  <c:v>42318</c:v>
                </c:pt>
                <c:pt idx="7528">
                  <c:v>42319</c:v>
                </c:pt>
                <c:pt idx="7529">
                  <c:v>42320</c:v>
                </c:pt>
                <c:pt idx="7530">
                  <c:v>42321</c:v>
                </c:pt>
                <c:pt idx="7531">
                  <c:v>42324</c:v>
                </c:pt>
                <c:pt idx="7532">
                  <c:v>42325</c:v>
                </c:pt>
                <c:pt idx="7533">
                  <c:v>42326</c:v>
                </c:pt>
                <c:pt idx="7534">
                  <c:v>42327</c:v>
                </c:pt>
                <c:pt idx="7535">
                  <c:v>42328</c:v>
                </c:pt>
                <c:pt idx="7536">
                  <c:v>42331</c:v>
                </c:pt>
                <c:pt idx="7537">
                  <c:v>42332</c:v>
                </c:pt>
                <c:pt idx="7538">
                  <c:v>42333</c:v>
                </c:pt>
                <c:pt idx="7539">
                  <c:v>42334</c:v>
                </c:pt>
                <c:pt idx="7540">
                  <c:v>42335</c:v>
                </c:pt>
                <c:pt idx="7541">
                  <c:v>42338</c:v>
                </c:pt>
                <c:pt idx="7542">
                  <c:v>42339</c:v>
                </c:pt>
                <c:pt idx="7543">
                  <c:v>42340</c:v>
                </c:pt>
                <c:pt idx="7544">
                  <c:v>42341</c:v>
                </c:pt>
                <c:pt idx="7545">
                  <c:v>42342</c:v>
                </c:pt>
                <c:pt idx="7546">
                  <c:v>42345</c:v>
                </c:pt>
                <c:pt idx="7547">
                  <c:v>42346</c:v>
                </c:pt>
                <c:pt idx="7548">
                  <c:v>42347</c:v>
                </c:pt>
                <c:pt idx="7549">
                  <c:v>42348</c:v>
                </c:pt>
                <c:pt idx="7550">
                  <c:v>42349</c:v>
                </c:pt>
                <c:pt idx="7551">
                  <c:v>42352</c:v>
                </c:pt>
                <c:pt idx="7552">
                  <c:v>42353</c:v>
                </c:pt>
                <c:pt idx="7553">
                  <c:v>42354</c:v>
                </c:pt>
                <c:pt idx="7554">
                  <c:v>42355</c:v>
                </c:pt>
                <c:pt idx="7555">
                  <c:v>42356</c:v>
                </c:pt>
                <c:pt idx="7556">
                  <c:v>42359</c:v>
                </c:pt>
                <c:pt idx="7557">
                  <c:v>42360</c:v>
                </c:pt>
                <c:pt idx="7558">
                  <c:v>42361</c:v>
                </c:pt>
                <c:pt idx="7559">
                  <c:v>42362</c:v>
                </c:pt>
                <c:pt idx="7560">
                  <c:v>42363</c:v>
                </c:pt>
                <c:pt idx="7561">
                  <c:v>42366</c:v>
                </c:pt>
                <c:pt idx="7562">
                  <c:v>42367</c:v>
                </c:pt>
                <c:pt idx="7563">
                  <c:v>42368</c:v>
                </c:pt>
                <c:pt idx="7564">
                  <c:v>42369</c:v>
                </c:pt>
                <c:pt idx="7565">
                  <c:v>42370</c:v>
                </c:pt>
                <c:pt idx="7566">
                  <c:v>42373</c:v>
                </c:pt>
                <c:pt idx="7567">
                  <c:v>42374</c:v>
                </c:pt>
                <c:pt idx="7568">
                  <c:v>42375</c:v>
                </c:pt>
                <c:pt idx="7569">
                  <c:v>42376</c:v>
                </c:pt>
                <c:pt idx="7570">
                  <c:v>42377</c:v>
                </c:pt>
                <c:pt idx="7571">
                  <c:v>42380</c:v>
                </c:pt>
                <c:pt idx="7572">
                  <c:v>42381</c:v>
                </c:pt>
                <c:pt idx="7573">
                  <c:v>42382</c:v>
                </c:pt>
                <c:pt idx="7574">
                  <c:v>42383</c:v>
                </c:pt>
                <c:pt idx="7575">
                  <c:v>42384</c:v>
                </c:pt>
                <c:pt idx="7576">
                  <c:v>42387</c:v>
                </c:pt>
                <c:pt idx="7577">
                  <c:v>42388</c:v>
                </c:pt>
                <c:pt idx="7578">
                  <c:v>42389</c:v>
                </c:pt>
                <c:pt idx="7579">
                  <c:v>42390</c:v>
                </c:pt>
                <c:pt idx="7580">
                  <c:v>42391</c:v>
                </c:pt>
                <c:pt idx="7581">
                  <c:v>42394</c:v>
                </c:pt>
                <c:pt idx="7582">
                  <c:v>42395</c:v>
                </c:pt>
                <c:pt idx="7583">
                  <c:v>42396</c:v>
                </c:pt>
                <c:pt idx="7584">
                  <c:v>42397</c:v>
                </c:pt>
                <c:pt idx="7585">
                  <c:v>42398</c:v>
                </c:pt>
                <c:pt idx="7586">
                  <c:v>42401</c:v>
                </c:pt>
                <c:pt idx="7587">
                  <c:v>42402</c:v>
                </c:pt>
                <c:pt idx="7588">
                  <c:v>42403</c:v>
                </c:pt>
                <c:pt idx="7589">
                  <c:v>42404</c:v>
                </c:pt>
                <c:pt idx="7590">
                  <c:v>42405</c:v>
                </c:pt>
                <c:pt idx="7591">
                  <c:v>42408</c:v>
                </c:pt>
                <c:pt idx="7592">
                  <c:v>42409</c:v>
                </c:pt>
                <c:pt idx="7593">
                  <c:v>42410</c:v>
                </c:pt>
                <c:pt idx="7594">
                  <c:v>42411</c:v>
                </c:pt>
                <c:pt idx="7595">
                  <c:v>42412</c:v>
                </c:pt>
                <c:pt idx="7596">
                  <c:v>42415</c:v>
                </c:pt>
                <c:pt idx="7597">
                  <c:v>42416</c:v>
                </c:pt>
                <c:pt idx="7598">
                  <c:v>42417</c:v>
                </c:pt>
                <c:pt idx="7599">
                  <c:v>42418</c:v>
                </c:pt>
                <c:pt idx="7600">
                  <c:v>42419</c:v>
                </c:pt>
                <c:pt idx="7601">
                  <c:v>42422</c:v>
                </c:pt>
                <c:pt idx="7602">
                  <c:v>42423</c:v>
                </c:pt>
                <c:pt idx="7603">
                  <c:v>42424</c:v>
                </c:pt>
                <c:pt idx="7604">
                  <c:v>42425</c:v>
                </c:pt>
                <c:pt idx="7605">
                  <c:v>42426</c:v>
                </c:pt>
                <c:pt idx="7606">
                  <c:v>42429</c:v>
                </c:pt>
                <c:pt idx="7607">
                  <c:v>42430</c:v>
                </c:pt>
                <c:pt idx="7608">
                  <c:v>42431</c:v>
                </c:pt>
                <c:pt idx="7609">
                  <c:v>42432</c:v>
                </c:pt>
                <c:pt idx="7610">
                  <c:v>42433</c:v>
                </c:pt>
                <c:pt idx="7611">
                  <c:v>42436</c:v>
                </c:pt>
                <c:pt idx="7612">
                  <c:v>42437</c:v>
                </c:pt>
                <c:pt idx="7613">
                  <c:v>42438</c:v>
                </c:pt>
                <c:pt idx="7614">
                  <c:v>42439</c:v>
                </c:pt>
                <c:pt idx="7615">
                  <c:v>42440</c:v>
                </c:pt>
                <c:pt idx="7616">
                  <c:v>42443</c:v>
                </c:pt>
                <c:pt idx="7617">
                  <c:v>42444</c:v>
                </c:pt>
                <c:pt idx="7618">
                  <c:v>42445</c:v>
                </c:pt>
                <c:pt idx="7619">
                  <c:v>42446</c:v>
                </c:pt>
                <c:pt idx="7620">
                  <c:v>42447</c:v>
                </c:pt>
                <c:pt idx="7621">
                  <c:v>42450</c:v>
                </c:pt>
                <c:pt idx="7622">
                  <c:v>42451</c:v>
                </c:pt>
                <c:pt idx="7623">
                  <c:v>42452</c:v>
                </c:pt>
                <c:pt idx="7624">
                  <c:v>42453</c:v>
                </c:pt>
                <c:pt idx="7625">
                  <c:v>42454</c:v>
                </c:pt>
                <c:pt idx="7626">
                  <c:v>42457</c:v>
                </c:pt>
                <c:pt idx="7627">
                  <c:v>42458</c:v>
                </c:pt>
                <c:pt idx="7628">
                  <c:v>42459</c:v>
                </c:pt>
                <c:pt idx="7629">
                  <c:v>42460</c:v>
                </c:pt>
                <c:pt idx="7630">
                  <c:v>42461</c:v>
                </c:pt>
                <c:pt idx="7631">
                  <c:v>42464</c:v>
                </c:pt>
                <c:pt idx="7632">
                  <c:v>42465</c:v>
                </c:pt>
                <c:pt idx="7633">
                  <c:v>42466</c:v>
                </c:pt>
                <c:pt idx="7634">
                  <c:v>42467</c:v>
                </c:pt>
                <c:pt idx="7635">
                  <c:v>42468</c:v>
                </c:pt>
                <c:pt idx="7636">
                  <c:v>42471</c:v>
                </c:pt>
                <c:pt idx="7637">
                  <c:v>42472</c:v>
                </c:pt>
                <c:pt idx="7638">
                  <c:v>42473</c:v>
                </c:pt>
                <c:pt idx="7639">
                  <c:v>42474</c:v>
                </c:pt>
                <c:pt idx="7640">
                  <c:v>42475</c:v>
                </c:pt>
                <c:pt idx="7641">
                  <c:v>42478</c:v>
                </c:pt>
                <c:pt idx="7642">
                  <c:v>42479</c:v>
                </c:pt>
                <c:pt idx="7643">
                  <c:v>42480</c:v>
                </c:pt>
                <c:pt idx="7644">
                  <c:v>42481</c:v>
                </c:pt>
                <c:pt idx="7645">
                  <c:v>42482</c:v>
                </c:pt>
                <c:pt idx="7646">
                  <c:v>42485</c:v>
                </c:pt>
                <c:pt idx="7647">
                  <c:v>42486</c:v>
                </c:pt>
                <c:pt idx="7648">
                  <c:v>42487</c:v>
                </c:pt>
                <c:pt idx="7649">
                  <c:v>42488</c:v>
                </c:pt>
                <c:pt idx="7650">
                  <c:v>42489</c:v>
                </c:pt>
                <c:pt idx="7651">
                  <c:v>42492</c:v>
                </c:pt>
                <c:pt idx="7652">
                  <c:v>42493</c:v>
                </c:pt>
                <c:pt idx="7653">
                  <c:v>42494</c:v>
                </c:pt>
                <c:pt idx="7654">
                  <c:v>42495</c:v>
                </c:pt>
                <c:pt idx="7655">
                  <c:v>42496</c:v>
                </c:pt>
                <c:pt idx="7656">
                  <c:v>42499</c:v>
                </c:pt>
                <c:pt idx="7657">
                  <c:v>42500</c:v>
                </c:pt>
                <c:pt idx="7658">
                  <c:v>42501</c:v>
                </c:pt>
                <c:pt idx="7659">
                  <c:v>42502</c:v>
                </c:pt>
                <c:pt idx="7660">
                  <c:v>42503</c:v>
                </c:pt>
                <c:pt idx="7661">
                  <c:v>42506</c:v>
                </c:pt>
                <c:pt idx="7662">
                  <c:v>42507</c:v>
                </c:pt>
                <c:pt idx="7663">
                  <c:v>42508</c:v>
                </c:pt>
                <c:pt idx="7664">
                  <c:v>42509</c:v>
                </c:pt>
                <c:pt idx="7665">
                  <c:v>42510</c:v>
                </c:pt>
                <c:pt idx="7666">
                  <c:v>42513</c:v>
                </c:pt>
                <c:pt idx="7667">
                  <c:v>42514</c:v>
                </c:pt>
                <c:pt idx="7668">
                  <c:v>42515</c:v>
                </c:pt>
                <c:pt idx="7669">
                  <c:v>42516</c:v>
                </c:pt>
                <c:pt idx="7670">
                  <c:v>42517</c:v>
                </c:pt>
                <c:pt idx="7671">
                  <c:v>42520</c:v>
                </c:pt>
                <c:pt idx="7672">
                  <c:v>42521</c:v>
                </c:pt>
                <c:pt idx="7673">
                  <c:v>42522</c:v>
                </c:pt>
                <c:pt idx="7674">
                  <c:v>42523</c:v>
                </c:pt>
                <c:pt idx="7675">
                  <c:v>42524</c:v>
                </c:pt>
                <c:pt idx="7676">
                  <c:v>42527</c:v>
                </c:pt>
                <c:pt idx="7677">
                  <c:v>42528</c:v>
                </c:pt>
                <c:pt idx="7678">
                  <c:v>42529</c:v>
                </c:pt>
                <c:pt idx="7679">
                  <c:v>42530</c:v>
                </c:pt>
                <c:pt idx="7680">
                  <c:v>42531</c:v>
                </c:pt>
                <c:pt idx="7681">
                  <c:v>42534</c:v>
                </c:pt>
                <c:pt idx="7682">
                  <c:v>42535</c:v>
                </c:pt>
                <c:pt idx="7683">
                  <c:v>42536</c:v>
                </c:pt>
                <c:pt idx="7684">
                  <c:v>42537</c:v>
                </c:pt>
                <c:pt idx="7685">
                  <c:v>42538</c:v>
                </c:pt>
                <c:pt idx="7686">
                  <c:v>42541</c:v>
                </c:pt>
                <c:pt idx="7687">
                  <c:v>42542</c:v>
                </c:pt>
                <c:pt idx="7688">
                  <c:v>42543</c:v>
                </c:pt>
                <c:pt idx="7689">
                  <c:v>42544</c:v>
                </c:pt>
                <c:pt idx="7690">
                  <c:v>42545</c:v>
                </c:pt>
                <c:pt idx="7691">
                  <c:v>42548</c:v>
                </c:pt>
                <c:pt idx="7692">
                  <c:v>42549</c:v>
                </c:pt>
                <c:pt idx="7693">
                  <c:v>42550</c:v>
                </c:pt>
                <c:pt idx="7694">
                  <c:v>42551</c:v>
                </c:pt>
                <c:pt idx="7695">
                  <c:v>42552</c:v>
                </c:pt>
                <c:pt idx="7696">
                  <c:v>42555</c:v>
                </c:pt>
                <c:pt idx="7697">
                  <c:v>42556</c:v>
                </c:pt>
                <c:pt idx="7698">
                  <c:v>42557</c:v>
                </c:pt>
                <c:pt idx="7699">
                  <c:v>42558</c:v>
                </c:pt>
                <c:pt idx="7700">
                  <c:v>42559</c:v>
                </c:pt>
                <c:pt idx="7701">
                  <c:v>42562</c:v>
                </c:pt>
                <c:pt idx="7702">
                  <c:v>42563</c:v>
                </c:pt>
                <c:pt idx="7703">
                  <c:v>42564</c:v>
                </c:pt>
                <c:pt idx="7704">
                  <c:v>42565</c:v>
                </c:pt>
                <c:pt idx="7705">
                  <c:v>42566</c:v>
                </c:pt>
                <c:pt idx="7706">
                  <c:v>42569</c:v>
                </c:pt>
                <c:pt idx="7707">
                  <c:v>42570</c:v>
                </c:pt>
                <c:pt idx="7708">
                  <c:v>42571</c:v>
                </c:pt>
                <c:pt idx="7709">
                  <c:v>42572</c:v>
                </c:pt>
                <c:pt idx="7710">
                  <c:v>42573</c:v>
                </c:pt>
                <c:pt idx="7711">
                  <c:v>42576</c:v>
                </c:pt>
                <c:pt idx="7712">
                  <c:v>42577</c:v>
                </c:pt>
                <c:pt idx="7713">
                  <c:v>42578</c:v>
                </c:pt>
                <c:pt idx="7714">
                  <c:v>42579</c:v>
                </c:pt>
                <c:pt idx="7715">
                  <c:v>42580</c:v>
                </c:pt>
                <c:pt idx="7716">
                  <c:v>42583</c:v>
                </c:pt>
                <c:pt idx="7717">
                  <c:v>42584</c:v>
                </c:pt>
                <c:pt idx="7718">
                  <c:v>42585</c:v>
                </c:pt>
                <c:pt idx="7719">
                  <c:v>42586</c:v>
                </c:pt>
                <c:pt idx="7720">
                  <c:v>42587</c:v>
                </c:pt>
                <c:pt idx="7721">
                  <c:v>42590</c:v>
                </c:pt>
                <c:pt idx="7722">
                  <c:v>42591</c:v>
                </c:pt>
                <c:pt idx="7723">
                  <c:v>42592</c:v>
                </c:pt>
                <c:pt idx="7724">
                  <c:v>42593</c:v>
                </c:pt>
                <c:pt idx="7725">
                  <c:v>42594</c:v>
                </c:pt>
                <c:pt idx="7726">
                  <c:v>42597</c:v>
                </c:pt>
                <c:pt idx="7727">
                  <c:v>42598</c:v>
                </c:pt>
                <c:pt idx="7728">
                  <c:v>42599</c:v>
                </c:pt>
                <c:pt idx="7729">
                  <c:v>42600</c:v>
                </c:pt>
                <c:pt idx="7730">
                  <c:v>42601</c:v>
                </c:pt>
                <c:pt idx="7731">
                  <c:v>42604</c:v>
                </c:pt>
                <c:pt idx="7732">
                  <c:v>42605</c:v>
                </c:pt>
                <c:pt idx="7733">
                  <c:v>42606</c:v>
                </c:pt>
                <c:pt idx="7734">
                  <c:v>42607</c:v>
                </c:pt>
                <c:pt idx="7735">
                  <c:v>42608</c:v>
                </c:pt>
                <c:pt idx="7736">
                  <c:v>42611</c:v>
                </c:pt>
                <c:pt idx="7737">
                  <c:v>42612</c:v>
                </c:pt>
                <c:pt idx="7738">
                  <c:v>42613</c:v>
                </c:pt>
                <c:pt idx="7739">
                  <c:v>42614</c:v>
                </c:pt>
                <c:pt idx="7740">
                  <c:v>42615</c:v>
                </c:pt>
                <c:pt idx="7741">
                  <c:v>42618</c:v>
                </c:pt>
                <c:pt idx="7742">
                  <c:v>42619</c:v>
                </c:pt>
                <c:pt idx="7743">
                  <c:v>42620</c:v>
                </c:pt>
                <c:pt idx="7744">
                  <c:v>42621</c:v>
                </c:pt>
                <c:pt idx="7745">
                  <c:v>42622</c:v>
                </c:pt>
                <c:pt idx="7746">
                  <c:v>42625</c:v>
                </c:pt>
                <c:pt idx="7747">
                  <c:v>42626</c:v>
                </c:pt>
                <c:pt idx="7748">
                  <c:v>42627</c:v>
                </c:pt>
                <c:pt idx="7749">
                  <c:v>42628</c:v>
                </c:pt>
                <c:pt idx="7750">
                  <c:v>42629</c:v>
                </c:pt>
                <c:pt idx="7751">
                  <c:v>42632</c:v>
                </c:pt>
                <c:pt idx="7752">
                  <c:v>42633</c:v>
                </c:pt>
                <c:pt idx="7753">
                  <c:v>42634</c:v>
                </c:pt>
                <c:pt idx="7754">
                  <c:v>42635</c:v>
                </c:pt>
                <c:pt idx="7755">
                  <c:v>42636</c:v>
                </c:pt>
                <c:pt idx="7756">
                  <c:v>42639</c:v>
                </c:pt>
                <c:pt idx="7757">
                  <c:v>42640</c:v>
                </c:pt>
                <c:pt idx="7758">
                  <c:v>42641</c:v>
                </c:pt>
                <c:pt idx="7759">
                  <c:v>42642</c:v>
                </c:pt>
                <c:pt idx="7760">
                  <c:v>42643</c:v>
                </c:pt>
                <c:pt idx="7761">
                  <c:v>42646</c:v>
                </c:pt>
                <c:pt idx="7762">
                  <c:v>42647</c:v>
                </c:pt>
                <c:pt idx="7763">
                  <c:v>42648</c:v>
                </c:pt>
                <c:pt idx="7764">
                  <c:v>42649</c:v>
                </c:pt>
                <c:pt idx="7765">
                  <c:v>42650</c:v>
                </c:pt>
                <c:pt idx="7766">
                  <c:v>42653</c:v>
                </c:pt>
                <c:pt idx="7767">
                  <c:v>42654</c:v>
                </c:pt>
                <c:pt idx="7768">
                  <c:v>42655</c:v>
                </c:pt>
                <c:pt idx="7769">
                  <c:v>42656</c:v>
                </c:pt>
                <c:pt idx="7770">
                  <c:v>42657</c:v>
                </c:pt>
                <c:pt idx="7771">
                  <c:v>42660</c:v>
                </c:pt>
                <c:pt idx="7772">
                  <c:v>42661</c:v>
                </c:pt>
                <c:pt idx="7773">
                  <c:v>42662</c:v>
                </c:pt>
                <c:pt idx="7774">
                  <c:v>42663</c:v>
                </c:pt>
                <c:pt idx="7775">
                  <c:v>42664</c:v>
                </c:pt>
                <c:pt idx="7776">
                  <c:v>42667</c:v>
                </c:pt>
                <c:pt idx="7777">
                  <c:v>42668</c:v>
                </c:pt>
                <c:pt idx="7778">
                  <c:v>42669</c:v>
                </c:pt>
                <c:pt idx="7779">
                  <c:v>42670</c:v>
                </c:pt>
                <c:pt idx="7780">
                  <c:v>42671</c:v>
                </c:pt>
                <c:pt idx="7781">
                  <c:v>42674</c:v>
                </c:pt>
                <c:pt idx="7782">
                  <c:v>42675</c:v>
                </c:pt>
                <c:pt idx="7783">
                  <c:v>42676</c:v>
                </c:pt>
                <c:pt idx="7784">
                  <c:v>42677</c:v>
                </c:pt>
                <c:pt idx="7785">
                  <c:v>42678</c:v>
                </c:pt>
                <c:pt idx="7786">
                  <c:v>42681</c:v>
                </c:pt>
                <c:pt idx="7787">
                  <c:v>42682</c:v>
                </c:pt>
                <c:pt idx="7788">
                  <c:v>42683</c:v>
                </c:pt>
                <c:pt idx="7789">
                  <c:v>42684</c:v>
                </c:pt>
                <c:pt idx="7790">
                  <c:v>42685</c:v>
                </c:pt>
                <c:pt idx="7791">
                  <c:v>42688</c:v>
                </c:pt>
                <c:pt idx="7792">
                  <c:v>42689</c:v>
                </c:pt>
                <c:pt idx="7793">
                  <c:v>42690</c:v>
                </c:pt>
                <c:pt idx="7794">
                  <c:v>42691</c:v>
                </c:pt>
                <c:pt idx="7795">
                  <c:v>42692</c:v>
                </c:pt>
                <c:pt idx="7796">
                  <c:v>42695</c:v>
                </c:pt>
                <c:pt idx="7797">
                  <c:v>42696</c:v>
                </c:pt>
                <c:pt idx="7798">
                  <c:v>42697</c:v>
                </c:pt>
                <c:pt idx="7799">
                  <c:v>42698</c:v>
                </c:pt>
                <c:pt idx="7800">
                  <c:v>42699</c:v>
                </c:pt>
                <c:pt idx="7801">
                  <c:v>42702</c:v>
                </c:pt>
                <c:pt idx="7802">
                  <c:v>42703</c:v>
                </c:pt>
                <c:pt idx="7803">
                  <c:v>42704</c:v>
                </c:pt>
                <c:pt idx="7804">
                  <c:v>42705</c:v>
                </c:pt>
                <c:pt idx="7805">
                  <c:v>42706</c:v>
                </c:pt>
                <c:pt idx="7806">
                  <c:v>42709</c:v>
                </c:pt>
                <c:pt idx="7807">
                  <c:v>42710</c:v>
                </c:pt>
                <c:pt idx="7808">
                  <c:v>42711</c:v>
                </c:pt>
                <c:pt idx="7809">
                  <c:v>42712</c:v>
                </c:pt>
                <c:pt idx="7810">
                  <c:v>42713</c:v>
                </c:pt>
                <c:pt idx="7811">
                  <c:v>42716</c:v>
                </c:pt>
                <c:pt idx="7812">
                  <c:v>42717</c:v>
                </c:pt>
                <c:pt idx="7813">
                  <c:v>42718</c:v>
                </c:pt>
                <c:pt idx="7814">
                  <c:v>42719</c:v>
                </c:pt>
                <c:pt idx="7815">
                  <c:v>42720</c:v>
                </c:pt>
                <c:pt idx="7816">
                  <c:v>42723</c:v>
                </c:pt>
                <c:pt idx="7817">
                  <c:v>42724</c:v>
                </c:pt>
                <c:pt idx="7818">
                  <c:v>42725</c:v>
                </c:pt>
                <c:pt idx="7819">
                  <c:v>42726</c:v>
                </c:pt>
                <c:pt idx="7820">
                  <c:v>42727</c:v>
                </c:pt>
                <c:pt idx="7821">
                  <c:v>42730</c:v>
                </c:pt>
                <c:pt idx="7822">
                  <c:v>42731</c:v>
                </c:pt>
                <c:pt idx="7823">
                  <c:v>42732</c:v>
                </c:pt>
                <c:pt idx="7824">
                  <c:v>42733</c:v>
                </c:pt>
                <c:pt idx="7825">
                  <c:v>42734</c:v>
                </c:pt>
                <c:pt idx="7826">
                  <c:v>42737</c:v>
                </c:pt>
                <c:pt idx="7827">
                  <c:v>42738</c:v>
                </c:pt>
                <c:pt idx="7828">
                  <c:v>42739</c:v>
                </c:pt>
                <c:pt idx="7829">
                  <c:v>42740</c:v>
                </c:pt>
                <c:pt idx="7830">
                  <c:v>42741</c:v>
                </c:pt>
                <c:pt idx="7831">
                  <c:v>42744</c:v>
                </c:pt>
                <c:pt idx="7832">
                  <c:v>42745</c:v>
                </c:pt>
                <c:pt idx="7833">
                  <c:v>42746</c:v>
                </c:pt>
                <c:pt idx="7834">
                  <c:v>42747</c:v>
                </c:pt>
                <c:pt idx="7835">
                  <c:v>42748</c:v>
                </c:pt>
                <c:pt idx="7836">
                  <c:v>42751</c:v>
                </c:pt>
                <c:pt idx="7837">
                  <c:v>42752</c:v>
                </c:pt>
                <c:pt idx="7838">
                  <c:v>42753</c:v>
                </c:pt>
                <c:pt idx="7839">
                  <c:v>42754</c:v>
                </c:pt>
                <c:pt idx="7840">
                  <c:v>42755</c:v>
                </c:pt>
                <c:pt idx="7841">
                  <c:v>42758</c:v>
                </c:pt>
                <c:pt idx="7842">
                  <c:v>42759</c:v>
                </c:pt>
                <c:pt idx="7843">
                  <c:v>42760</c:v>
                </c:pt>
                <c:pt idx="7844">
                  <c:v>42761</c:v>
                </c:pt>
                <c:pt idx="7845">
                  <c:v>42762</c:v>
                </c:pt>
                <c:pt idx="7846">
                  <c:v>42765</c:v>
                </c:pt>
                <c:pt idx="7847">
                  <c:v>42766</c:v>
                </c:pt>
                <c:pt idx="7848">
                  <c:v>42767</c:v>
                </c:pt>
                <c:pt idx="7849">
                  <c:v>42768</c:v>
                </c:pt>
                <c:pt idx="7850">
                  <c:v>42769</c:v>
                </c:pt>
                <c:pt idx="7851">
                  <c:v>42772</c:v>
                </c:pt>
                <c:pt idx="7852">
                  <c:v>42773</c:v>
                </c:pt>
                <c:pt idx="7853">
                  <c:v>42774</c:v>
                </c:pt>
                <c:pt idx="7854">
                  <c:v>42775</c:v>
                </c:pt>
                <c:pt idx="7855">
                  <c:v>42776</c:v>
                </c:pt>
                <c:pt idx="7856">
                  <c:v>42779</c:v>
                </c:pt>
                <c:pt idx="7857">
                  <c:v>42780</c:v>
                </c:pt>
                <c:pt idx="7858">
                  <c:v>42781</c:v>
                </c:pt>
                <c:pt idx="7859">
                  <c:v>42782</c:v>
                </c:pt>
                <c:pt idx="7860">
                  <c:v>42783</c:v>
                </c:pt>
                <c:pt idx="7861">
                  <c:v>42786</c:v>
                </c:pt>
                <c:pt idx="7862">
                  <c:v>42787</c:v>
                </c:pt>
                <c:pt idx="7863">
                  <c:v>42788</c:v>
                </c:pt>
                <c:pt idx="7864">
                  <c:v>42789</c:v>
                </c:pt>
                <c:pt idx="7865">
                  <c:v>42790</c:v>
                </c:pt>
                <c:pt idx="7866">
                  <c:v>42793</c:v>
                </c:pt>
                <c:pt idx="7867">
                  <c:v>42794</c:v>
                </c:pt>
                <c:pt idx="7868">
                  <c:v>42795</c:v>
                </c:pt>
                <c:pt idx="7869">
                  <c:v>42796</c:v>
                </c:pt>
                <c:pt idx="7870">
                  <c:v>42797</c:v>
                </c:pt>
                <c:pt idx="7871">
                  <c:v>42800</c:v>
                </c:pt>
                <c:pt idx="7872">
                  <c:v>42801</c:v>
                </c:pt>
                <c:pt idx="7873">
                  <c:v>42802</c:v>
                </c:pt>
                <c:pt idx="7874">
                  <c:v>42803</c:v>
                </c:pt>
                <c:pt idx="7875">
                  <c:v>42804</c:v>
                </c:pt>
                <c:pt idx="7876">
                  <c:v>42807</c:v>
                </c:pt>
                <c:pt idx="7877">
                  <c:v>42808</c:v>
                </c:pt>
                <c:pt idx="7878">
                  <c:v>42809</c:v>
                </c:pt>
                <c:pt idx="7879">
                  <c:v>42810</c:v>
                </c:pt>
                <c:pt idx="7880">
                  <c:v>42811</c:v>
                </c:pt>
                <c:pt idx="7881">
                  <c:v>42814</c:v>
                </c:pt>
                <c:pt idx="7882">
                  <c:v>42815</c:v>
                </c:pt>
                <c:pt idx="7883">
                  <c:v>42816</c:v>
                </c:pt>
                <c:pt idx="7884">
                  <c:v>42817</c:v>
                </c:pt>
                <c:pt idx="7885">
                  <c:v>42818</c:v>
                </c:pt>
                <c:pt idx="7886">
                  <c:v>42821</c:v>
                </c:pt>
                <c:pt idx="7887">
                  <c:v>42822</c:v>
                </c:pt>
                <c:pt idx="7888">
                  <c:v>42823</c:v>
                </c:pt>
                <c:pt idx="7889">
                  <c:v>42824</c:v>
                </c:pt>
                <c:pt idx="7890">
                  <c:v>42825</c:v>
                </c:pt>
                <c:pt idx="7891">
                  <c:v>42828</c:v>
                </c:pt>
                <c:pt idx="7892">
                  <c:v>42829</c:v>
                </c:pt>
                <c:pt idx="7893">
                  <c:v>42830</c:v>
                </c:pt>
                <c:pt idx="7894">
                  <c:v>42831</c:v>
                </c:pt>
                <c:pt idx="7895">
                  <c:v>42832</c:v>
                </c:pt>
                <c:pt idx="7896">
                  <c:v>42835</c:v>
                </c:pt>
                <c:pt idx="7897">
                  <c:v>42836</c:v>
                </c:pt>
                <c:pt idx="7898">
                  <c:v>42837</c:v>
                </c:pt>
                <c:pt idx="7899">
                  <c:v>42838</c:v>
                </c:pt>
                <c:pt idx="7900">
                  <c:v>42839</c:v>
                </c:pt>
                <c:pt idx="7901">
                  <c:v>42842</c:v>
                </c:pt>
                <c:pt idx="7902">
                  <c:v>42843</c:v>
                </c:pt>
                <c:pt idx="7903">
                  <c:v>42844</c:v>
                </c:pt>
                <c:pt idx="7904">
                  <c:v>42845</c:v>
                </c:pt>
                <c:pt idx="7905">
                  <c:v>42846</c:v>
                </c:pt>
                <c:pt idx="7906">
                  <c:v>42849</c:v>
                </c:pt>
                <c:pt idx="7907">
                  <c:v>42850</c:v>
                </c:pt>
                <c:pt idx="7908">
                  <c:v>42851</c:v>
                </c:pt>
                <c:pt idx="7909">
                  <c:v>42852</c:v>
                </c:pt>
                <c:pt idx="7910">
                  <c:v>42853</c:v>
                </c:pt>
                <c:pt idx="7911">
                  <c:v>42856</c:v>
                </c:pt>
                <c:pt idx="7912">
                  <c:v>42857</c:v>
                </c:pt>
                <c:pt idx="7913">
                  <c:v>42858</c:v>
                </c:pt>
                <c:pt idx="7914">
                  <c:v>42859</c:v>
                </c:pt>
                <c:pt idx="7915">
                  <c:v>42860</c:v>
                </c:pt>
                <c:pt idx="7916">
                  <c:v>42863</c:v>
                </c:pt>
                <c:pt idx="7917">
                  <c:v>42864</c:v>
                </c:pt>
                <c:pt idx="7918">
                  <c:v>42865</c:v>
                </c:pt>
                <c:pt idx="7919">
                  <c:v>42866</c:v>
                </c:pt>
                <c:pt idx="7920">
                  <c:v>42867</c:v>
                </c:pt>
                <c:pt idx="7921">
                  <c:v>42870</c:v>
                </c:pt>
                <c:pt idx="7922">
                  <c:v>42871</c:v>
                </c:pt>
                <c:pt idx="7923">
                  <c:v>42872</c:v>
                </c:pt>
                <c:pt idx="7924">
                  <c:v>42873</c:v>
                </c:pt>
                <c:pt idx="7925">
                  <c:v>42874</c:v>
                </c:pt>
                <c:pt idx="7926">
                  <c:v>42877</c:v>
                </c:pt>
                <c:pt idx="7927">
                  <c:v>42878</c:v>
                </c:pt>
                <c:pt idx="7928">
                  <c:v>42879</c:v>
                </c:pt>
                <c:pt idx="7929">
                  <c:v>42880</c:v>
                </c:pt>
                <c:pt idx="7930">
                  <c:v>42881</c:v>
                </c:pt>
                <c:pt idx="7931">
                  <c:v>42884</c:v>
                </c:pt>
                <c:pt idx="7932">
                  <c:v>42885</c:v>
                </c:pt>
                <c:pt idx="7933">
                  <c:v>42886</c:v>
                </c:pt>
                <c:pt idx="7934">
                  <c:v>42887</c:v>
                </c:pt>
                <c:pt idx="7935">
                  <c:v>42888</c:v>
                </c:pt>
                <c:pt idx="7936">
                  <c:v>42891</c:v>
                </c:pt>
                <c:pt idx="7937">
                  <c:v>42892</c:v>
                </c:pt>
                <c:pt idx="7938">
                  <c:v>42893</c:v>
                </c:pt>
                <c:pt idx="7939">
                  <c:v>42894</c:v>
                </c:pt>
                <c:pt idx="7940">
                  <c:v>42895</c:v>
                </c:pt>
                <c:pt idx="7941">
                  <c:v>42898</c:v>
                </c:pt>
                <c:pt idx="7942">
                  <c:v>42899</c:v>
                </c:pt>
                <c:pt idx="7943">
                  <c:v>42900</c:v>
                </c:pt>
                <c:pt idx="7944">
                  <c:v>42901</c:v>
                </c:pt>
                <c:pt idx="7945">
                  <c:v>42902</c:v>
                </c:pt>
                <c:pt idx="7946">
                  <c:v>42905</c:v>
                </c:pt>
                <c:pt idx="7947">
                  <c:v>42906</c:v>
                </c:pt>
                <c:pt idx="7948">
                  <c:v>42907</c:v>
                </c:pt>
                <c:pt idx="7949">
                  <c:v>42908</c:v>
                </c:pt>
                <c:pt idx="7950">
                  <c:v>42909</c:v>
                </c:pt>
                <c:pt idx="7951">
                  <c:v>42912</c:v>
                </c:pt>
                <c:pt idx="7952">
                  <c:v>42913</c:v>
                </c:pt>
                <c:pt idx="7953">
                  <c:v>42914</c:v>
                </c:pt>
                <c:pt idx="7954">
                  <c:v>42915</c:v>
                </c:pt>
                <c:pt idx="7955">
                  <c:v>42916</c:v>
                </c:pt>
                <c:pt idx="7956">
                  <c:v>42919</c:v>
                </c:pt>
                <c:pt idx="7957">
                  <c:v>42920</c:v>
                </c:pt>
                <c:pt idx="7958">
                  <c:v>42921</c:v>
                </c:pt>
                <c:pt idx="7959">
                  <c:v>42922</c:v>
                </c:pt>
                <c:pt idx="7960">
                  <c:v>42923</c:v>
                </c:pt>
                <c:pt idx="7961">
                  <c:v>42926</c:v>
                </c:pt>
                <c:pt idx="7962">
                  <c:v>42927</c:v>
                </c:pt>
                <c:pt idx="7963">
                  <c:v>42928</c:v>
                </c:pt>
                <c:pt idx="7964">
                  <c:v>42929</c:v>
                </c:pt>
                <c:pt idx="7965">
                  <c:v>42930</c:v>
                </c:pt>
                <c:pt idx="7966">
                  <c:v>42933</c:v>
                </c:pt>
                <c:pt idx="7967">
                  <c:v>42934</c:v>
                </c:pt>
                <c:pt idx="7968">
                  <c:v>42935</c:v>
                </c:pt>
                <c:pt idx="7969">
                  <c:v>42936</c:v>
                </c:pt>
                <c:pt idx="7970">
                  <c:v>42937</c:v>
                </c:pt>
                <c:pt idx="7971">
                  <c:v>42940</c:v>
                </c:pt>
                <c:pt idx="7972">
                  <c:v>42941</c:v>
                </c:pt>
                <c:pt idx="7973">
                  <c:v>42942</c:v>
                </c:pt>
                <c:pt idx="7974">
                  <c:v>42943</c:v>
                </c:pt>
                <c:pt idx="7975">
                  <c:v>42944</c:v>
                </c:pt>
                <c:pt idx="7976">
                  <c:v>42947</c:v>
                </c:pt>
                <c:pt idx="7977">
                  <c:v>42948</c:v>
                </c:pt>
                <c:pt idx="7978">
                  <c:v>42949</c:v>
                </c:pt>
                <c:pt idx="7979">
                  <c:v>42950</c:v>
                </c:pt>
                <c:pt idx="7980">
                  <c:v>42951</c:v>
                </c:pt>
                <c:pt idx="7981">
                  <c:v>42954</c:v>
                </c:pt>
                <c:pt idx="7982">
                  <c:v>42955</c:v>
                </c:pt>
                <c:pt idx="7983">
                  <c:v>42956</c:v>
                </c:pt>
                <c:pt idx="7984">
                  <c:v>42957</c:v>
                </c:pt>
                <c:pt idx="7985">
                  <c:v>42958</c:v>
                </c:pt>
                <c:pt idx="7986">
                  <c:v>42961</c:v>
                </c:pt>
                <c:pt idx="7987">
                  <c:v>42962</c:v>
                </c:pt>
                <c:pt idx="7988">
                  <c:v>42963</c:v>
                </c:pt>
                <c:pt idx="7989">
                  <c:v>42964</c:v>
                </c:pt>
                <c:pt idx="7990">
                  <c:v>42965</c:v>
                </c:pt>
                <c:pt idx="7991">
                  <c:v>42968</c:v>
                </c:pt>
                <c:pt idx="7992">
                  <c:v>42969</c:v>
                </c:pt>
                <c:pt idx="7993">
                  <c:v>42970</c:v>
                </c:pt>
                <c:pt idx="7994">
                  <c:v>42971</c:v>
                </c:pt>
                <c:pt idx="7995">
                  <c:v>42972</c:v>
                </c:pt>
                <c:pt idx="7996">
                  <c:v>42975</c:v>
                </c:pt>
                <c:pt idx="7997">
                  <c:v>42976</c:v>
                </c:pt>
                <c:pt idx="7998">
                  <c:v>42977</c:v>
                </c:pt>
                <c:pt idx="7999">
                  <c:v>42978</c:v>
                </c:pt>
                <c:pt idx="8000">
                  <c:v>42979</c:v>
                </c:pt>
                <c:pt idx="8001">
                  <c:v>42982</c:v>
                </c:pt>
                <c:pt idx="8002">
                  <c:v>42983</c:v>
                </c:pt>
                <c:pt idx="8003">
                  <c:v>42984</c:v>
                </c:pt>
                <c:pt idx="8004">
                  <c:v>42985</c:v>
                </c:pt>
                <c:pt idx="8005">
                  <c:v>42986</c:v>
                </c:pt>
                <c:pt idx="8006">
                  <c:v>42989</c:v>
                </c:pt>
                <c:pt idx="8007">
                  <c:v>42990</c:v>
                </c:pt>
                <c:pt idx="8008">
                  <c:v>42991</c:v>
                </c:pt>
                <c:pt idx="8009">
                  <c:v>42992</c:v>
                </c:pt>
                <c:pt idx="8010">
                  <c:v>42993</c:v>
                </c:pt>
                <c:pt idx="8011">
                  <c:v>42996</c:v>
                </c:pt>
                <c:pt idx="8012">
                  <c:v>42997</c:v>
                </c:pt>
                <c:pt idx="8013">
                  <c:v>42998</c:v>
                </c:pt>
                <c:pt idx="8014">
                  <c:v>42999</c:v>
                </c:pt>
                <c:pt idx="8015">
                  <c:v>43000</c:v>
                </c:pt>
                <c:pt idx="8016">
                  <c:v>43003</c:v>
                </c:pt>
                <c:pt idx="8017">
                  <c:v>43004</c:v>
                </c:pt>
                <c:pt idx="8018">
                  <c:v>43005</c:v>
                </c:pt>
                <c:pt idx="8019">
                  <c:v>43006</c:v>
                </c:pt>
                <c:pt idx="8020">
                  <c:v>43007</c:v>
                </c:pt>
                <c:pt idx="8021">
                  <c:v>43010</c:v>
                </c:pt>
                <c:pt idx="8022">
                  <c:v>43011</c:v>
                </c:pt>
                <c:pt idx="8023">
                  <c:v>43012</c:v>
                </c:pt>
                <c:pt idx="8024">
                  <c:v>43013</c:v>
                </c:pt>
                <c:pt idx="8025">
                  <c:v>43014</c:v>
                </c:pt>
                <c:pt idx="8026">
                  <c:v>43017</c:v>
                </c:pt>
                <c:pt idx="8027">
                  <c:v>43018</c:v>
                </c:pt>
                <c:pt idx="8028">
                  <c:v>43019</c:v>
                </c:pt>
                <c:pt idx="8029">
                  <c:v>43020</c:v>
                </c:pt>
                <c:pt idx="8030">
                  <c:v>43021</c:v>
                </c:pt>
                <c:pt idx="8031">
                  <c:v>43024</c:v>
                </c:pt>
                <c:pt idx="8032">
                  <c:v>43025</c:v>
                </c:pt>
                <c:pt idx="8033">
                  <c:v>43026</c:v>
                </c:pt>
                <c:pt idx="8034">
                  <c:v>43027</c:v>
                </c:pt>
                <c:pt idx="8035">
                  <c:v>43028</c:v>
                </c:pt>
                <c:pt idx="8036">
                  <c:v>43031</c:v>
                </c:pt>
                <c:pt idx="8037">
                  <c:v>43032</c:v>
                </c:pt>
                <c:pt idx="8038">
                  <c:v>43033</c:v>
                </c:pt>
                <c:pt idx="8039">
                  <c:v>43034</c:v>
                </c:pt>
                <c:pt idx="8040">
                  <c:v>43035</c:v>
                </c:pt>
                <c:pt idx="8041">
                  <c:v>43038</c:v>
                </c:pt>
                <c:pt idx="8042">
                  <c:v>43039</c:v>
                </c:pt>
                <c:pt idx="8043">
                  <c:v>43040</c:v>
                </c:pt>
                <c:pt idx="8044">
                  <c:v>43041</c:v>
                </c:pt>
                <c:pt idx="8045">
                  <c:v>43042</c:v>
                </c:pt>
                <c:pt idx="8046">
                  <c:v>43045</c:v>
                </c:pt>
                <c:pt idx="8047">
                  <c:v>43046</c:v>
                </c:pt>
                <c:pt idx="8048">
                  <c:v>43047</c:v>
                </c:pt>
                <c:pt idx="8049">
                  <c:v>43048</c:v>
                </c:pt>
                <c:pt idx="8050">
                  <c:v>43049</c:v>
                </c:pt>
                <c:pt idx="8051">
                  <c:v>43052</c:v>
                </c:pt>
                <c:pt idx="8052">
                  <c:v>43053</c:v>
                </c:pt>
                <c:pt idx="8053">
                  <c:v>43054</c:v>
                </c:pt>
                <c:pt idx="8054">
                  <c:v>43055</c:v>
                </c:pt>
                <c:pt idx="8055">
                  <c:v>43056</c:v>
                </c:pt>
                <c:pt idx="8056">
                  <c:v>43059</c:v>
                </c:pt>
                <c:pt idx="8057">
                  <c:v>43060</c:v>
                </c:pt>
                <c:pt idx="8058">
                  <c:v>43061</c:v>
                </c:pt>
                <c:pt idx="8059">
                  <c:v>43062</c:v>
                </c:pt>
                <c:pt idx="8060">
                  <c:v>43063</c:v>
                </c:pt>
                <c:pt idx="8061">
                  <c:v>43066</c:v>
                </c:pt>
                <c:pt idx="8062">
                  <c:v>43067</c:v>
                </c:pt>
                <c:pt idx="8063">
                  <c:v>43068</c:v>
                </c:pt>
                <c:pt idx="8064">
                  <c:v>43069</c:v>
                </c:pt>
                <c:pt idx="8065">
                  <c:v>43070</c:v>
                </c:pt>
                <c:pt idx="8066">
                  <c:v>43073</c:v>
                </c:pt>
                <c:pt idx="8067">
                  <c:v>43074</c:v>
                </c:pt>
                <c:pt idx="8068">
                  <c:v>43075</c:v>
                </c:pt>
                <c:pt idx="8069">
                  <c:v>43076</c:v>
                </c:pt>
                <c:pt idx="8070">
                  <c:v>43077</c:v>
                </c:pt>
                <c:pt idx="8071">
                  <c:v>43080</c:v>
                </c:pt>
                <c:pt idx="8072">
                  <c:v>43081</c:v>
                </c:pt>
                <c:pt idx="8073">
                  <c:v>43082</c:v>
                </c:pt>
                <c:pt idx="8074">
                  <c:v>43083</c:v>
                </c:pt>
                <c:pt idx="8075">
                  <c:v>43084</c:v>
                </c:pt>
                <c:pt idx="8076">
                  <c:v>43087</c:v>
                </c:pt>
                <c:pt idx="8077">
                  <c:v>43088</c:v>
                </c:pt>
                <c:pt idx="8078">
                  <c:v>43089</c:v>
                </c:pt>
                <c:pt idx="8079">
                  <c:v>43090</c:v>
                </c:pt>
                <c:pt idx="8080">
                  <c:v>43091</c:v>
                </c:pt>
                <c:pt idx="8081">
                  <c:v>43094</c:v>
                </c:pt>
                <c:pt idx="8082">
                  <c:v>43095</c:v>
                </c:pt>
                <c:pt idx="8083">
                  <c:v>43096</c:v>
                </c:pt>
                <c:pt idx="8084">
                  <c:v>43097</c:v>
                </c:pt>
                <c:pt idx="8085">
                  <c:v>43098</c:v>
                </c:pt>
                <c:pt idx="8086">
                  <c:v>43101</c:v>
                </c:pt>
                <c:pt idx="8087">
                  <c:v>43102</c:v>
                </c:pt>
                <c:pt idx="8088">
                  <c:v>43103</c:v>
                </c:pt>
                <c:pt idx="8089">
                  <c:v>43104</c:v>
                </c:pt>
                <c:pt idx="8090">
                  <c:v>43105</c:v>
                </c:pt>
                <c:pt idx="8091">
                  <c:v>43108</c:v>
                </c:pt>
                <c:pt idx="8092">
                  <c:v>43109</c:v>
                </c:pt>
                <c:pt idx="8093">
                  <c:v>43110</c:v>
                </c:pt>
                <c:pt idx="8094">
                  <c:v>43111</c:v>
                </c:pt>
                <c:pt idx="8095">
                  <c:v>43112</c:v>
                </c:pt>
                <c:pt idx="8096">
                  <c:v>43115</c:v>
                </c:pt>
                <c:pt idx="8097">
                  <c:v>43116</c:v>
                </c:pt>
                <c:pt idx="8098">
                  <c:v>43117</c:v>
                </c:pt>
                <c:pt idx="8099">
                  <c:v>43118</c:v>
                </c:pt>
                <c:pt idx="8100">
                  <c:v>43119</c:v>
                </c:pt>
                <c:pt idx="8101">
                  <c:v>43122</c:v>
                </c:pt>
                <c:pt idx="8102">
                  <c:v>43123</c:v>
                </c:pt>
                <c:pt idx="8103">
                  <c:v>43124</c:v>
                </c:pt>
                <c:pt idx="8104">
                  <c:v>43125</c:v>
                </c:pt>
                <c:pt idx="8105">
                  <c:v>43126</c:v>
                </c:pt>
                <c:pt idx="8106">
                  <c:v>43129</c:v>
                </c:pt>
                <c:pt idx="8107">
                  <c:v>43130</c:v>
                </c:pt>
                <c:pt idx="8108">
                  <c:v>43131</c:v>
                </c:pt>
                <c:pt idx="8109">
                  <c:v>43132</c:v>
                </c:pt>
                <c:pt idx="8110">
                  <c:v>43133</c:v>
                </c:pt>
                <c:pt idx="8111">
                  <c:v>43136</c:v>
                </c:pt>
                <c:pt idx="8112">
                  <c:v>43137</c:v>
                </c:pt>
                <c:pt idx="8113">
                  <c:v>43138</c:v>
                </c:pt>
                <c:pt idx="8114">
                  <c:v>43139</c:v>
                </c:pt>
                <c:pt idx="8115">
                  <c:v>43140</c:v>
                </c:pt>
                <c:pt idx="8116">
                  <c:v>43143</c:v>
                </c:pt>
                <c:pt idx="8117">
                  <c:v>43144</c:v>
                </c:pt>
                <c:pt idx="8118">
                  <c:v>43145</c:v>
                </c:pt>
                <c:pt idx="8119">
                  <c:v>43146</c:v>
                </c:pt>
                <c:pt idx="8120">
                  <c:v>43147</c:v>
                </c:pt>
                <c:pt idx="8121">
                  <c:v>43150</c:v>
                </c:pt>
                <c:pt idx="8122">
                  <c:v>43151</c:v>
                </c:pt>
                <c:pt idx="8123">
                  <c:v>43152</c:v>
                </c:pt>
                <c:pt idx="8124">
                  <c:v>43153</c:v>
                </c:pt>
                <c:pt idx="8125">
                  <c:v>43154</c:v>
                </c:pt>
                <c:pt idx="8126">
                  <c:v>43157</c:v>
                </c:pt>
                <c:pt idx="8127">
                  <c:v>43158</c:v>
                </c:pt>
                <c:pt idx="8128">
                  <c:v>43159</c:v>
                </c:pt>
                <c:pt idx="8129">
                  <c:v>43160</c:v>
                </c:pt>
                <c:pt idx="8130">
                  <c:v>43161</c:v>
                </c:pt>
                <c:pt idx="8131">
                  <c:v>43164</c:v>
                </c:pt>
                <c:pt idx="8132">
                  <c:v>43165</c:v>
                </c:pt>
                <c:pt idx="8133">
                  <c:v>43166</c:v>
                </c:pt>
                <c:pt idx="8134">
                  <c:v>43167</c:v>
                </c:pt>
                <c:pt idx="8135">
                  <c:v>43168</c:v>
                </c:pt>
                <c:pt idx="8136">
                  <c:v>43171</c:v>
                </c:pt>
                <c:pt idx="8137">
                  <c:v>43172</c:v>
                </c:pt>
                <c:pt idx="8138">
                  <c:v>43173</c:v>
                </c:pt>
                <c:pt idx="8139">
                  <c:v>43174</c:v>
                </c:pt>
                <c:pt idx="8140">
                  <c:v>43175</c:v>
                </c:pt>
                <c:pt idx="8141">
                  <c:v>43178</c:v>
                </c:pt>
                <c:pt idx="8142">
                  <c:v>43179</c:v>
                </c:pt>
                <c:pt idx="8143">
                  <c:v>43180</c:v>
                </c:pt>
                <c:pt idx="8144">
                  <c:v>43181</c:v>
                </c:pt>
                <c:pt idx="8145">
                  <c:v>43182</c:v>
                </c:pt>
                <c:pt idx="8146">
                  <c:v>43185</c:v>
                </c:pt>
                <c:pt idx="8147">
                  <c:v>43186</c:v>
                </c:pt>
                <c:pt idx="8148">
                  <c:v>43187</c:v>
                </c:pt>
                <c:pt idx="8149">
                  <c:v>43188</c:v>
                </c:pt>
                <c:pt idx="8150">
                  <c:v>43189</c:v>
                </c:pt>
                <c:pt idx="8151">
                  <c:v>43192</c:v>
                </c:pt>
                <c:pt idx="8152">
                  <c:v>43193</c:v>
                </c:pt>
                <c:pt idx="8153">
                  <c:v>43194</c:v>
                </c:pt>
                <c:pt idx="8154">
                  <c:v>43195</c:v>
                </c:pt>
                <c:pt idx="8155">
                  <c:v>43196</c:v>
                </c:pt>
                <c:pt idx="8156">
                  <c:v>43199</c:v>
                </c:pt>
                <c:pt idx="8157">
                  <c:v>43200</c:v>
                </c:pt>
                <c:pt idx="8158">
                  <c:v>43201</c:v>
                </c:pt>
                <c:pt idx="8159">
                  <c:v>43202</c:v>
                </c:pt>
                <c:pt idx="8160">
                  <c:v>43203</c:v>
                </c:pt>
                <c:pt idx="8161">
                  <c:v>43206</c:v>
                </c:pt>
                <c:pt idx="8162">
                  <c:v>43207</c:v>
                </c:pt>
                <c:pt idx="8163">
                  <c:v>43208</c:v>
                </c:pt>
                <c:pt idx="8164">
                  <c:v>43209</c:v>
                </c:pt>
                <c:pt idx="8165">
                  <c:v>43210</c:v>
                </c:pt>
                <c:pt idx="8166">
                  <c:v>43213</c:v>
                </c:pt>
                <c:pt idx="8167">
                  <c:v>43214</c:v>
                </c:pt>
                <c:pt idx="8168">
                  <c:v>43215</c:v>
                </c:pt>
                <c:pt idx="8169">
                  <c:v>43216</c:v>
                </c:pt>
                <c:pt idx="8170">
                  <c:v>43217</c:v>
                </c:pt>
                <c:pt idx="8171">
                  <c:v>43220</c:v>
                </c:pt>
                <c:pt idx="8172">
                  <c:v>43221</c:v>
                </c:pt>
                <c:pt idx="8173">
                  <c:v>43222</c:v>
                </c:pt>
                <c:pt idx="8174">
                  <c:v>43223</c:v>
                </c:pt>
                <c:pt idx="8175">
                  <c:v>43224</c:v>
                </c:pt>
                <c:pt idx="8176">
                  <c:v>43227</c:v>
                </c:pt>
                <c:pt idx="8177">
                  <c:v>43228</c:v>
                </c:pt>
                <c:pt idx="8178">
                  <c:v>43229</c:v>
                </c:pt>
                <c:pt idx="8179">
                  <c:v>43230</c:v>
                </c:pt>
                <c:pt idx="8180">
                  <c:v>43231</c:v>
                </c:pt>
                <c:pt idx="8181">
                  <c:v>43234</c:v>
                </c:pt>
                <c:pt idx="8182">
                  <c:v>43235</c:v>
                </c:pt>
                <c:pt idx="8183">
                  <c:v>43236</c:v>
                </c:pt>
                <c:pt idx="8184">
                  <c:v>43237</c:v>
                </c:pt>
                <c:pt idx="8185">
                  <c:v>43238</c:v>
                </c:pt>
                <c:pt idx="8186">
                  <c:v>43241</c:v>
                </c:pt>
                <c:pt idx="8187">
                  <c:v>43242</c:v>
                </c:pt>
                <c:pt idx="8188">
                  <c:v>43243</c:v>
                </c:pt>
                <c:pt idx="8189">
                  <c:v>43244</c:v>
                </c:pt>
                <c:pt idx="8190">
                  <c:v>43245</c:v>
                </c:pt>
                <c:pt idx="8191">
                  <c:v>43248</c:v>
                </c:pt>
                <c:pt idx="8192">
                  <c:v>43249</c:v>
                </c:pt>
                <c:pt idx="8193">
                  <c:v>43250</c:v>
                </c:pt>
                <c:pt idx="8194">
                  <c:v>43251</c:v>
                </c:pt>
                <c:pt idx="8195">
                  <c:v>43252</c:v>
                </c:pt>
                <c:pt idx="8196">
                  <c:v>43255</c:v>
                </c:pt>
                <c:pt idx="8197">
                  <c:v>43256</c:v>
                </c:pt>
                <c:pt idx="8198">
                  <c:v>43257</c:v>
                </c:pt>
                <c:pt idx="8199">
                  <c:v>43258</c:v>
                </c:pt>
                <c:pt idx="8200">
                  <c:v>43259</c:v>
                </c:pt>
                <c:pt idx="8201">
                  <c:v>43262</c:v>
                </c:pt>
                <c:pt idx="8202">
                  <c:v>43263</c:v>
                </c:pt>
                <c:pt idx="8203">
                  <c:v>43264</c:v>
                </c:pt>
                <c:pt idx="8204">
                  <c:v>43265</c:v>
                </c:pt>
                <c:pt idx="8205">
                  <c:v>43266</c:v>
                </c:pt>
                <c:pt idx="8206">
                  <c:v>43269</c:v>
                </c:pt>
                <c:pt idx="8207">
                  <c:v>43270</c:v>
                </c:pt>
                <c:pt idx="8208">
                  <c:v>43271</c:v>
                </c:pt>
                <c:pt idx="8209">
                  <c:v>43272</c:v>
                </c:pt>
                <c:pt idx="8210">
                  <c:v>43273</c:v>
                </c:pt>
                <c:pt idx="8211">
                  <c:v>43276</c:v>
                </c:pt>
                <c:pt idx="8212">
                  <c:v>43277</c:v>
                </c:pt>
                <c:pt idx="8213">
                  <c:v>43278</c:v>
                </c:pt>
                <c:pt idx="8214">
                  <c:v>43279</c:v>
                </c:pt>
                <c:pt idx="8215">
                  <c:v>43280</c:v>
                </c:pt>
                <c:pt idx="8216">
                  <c:v>43283</c:v>
                </c:pt>
                <c:pt idx="8217">
                  <c:v>43284</c:v>
                </c:pt>
                <c:pt idx="8218">
                  <c:v>43285</c:v>
                </c:pt>
                <c:pt idx="8219">
                  <c:v>43286</c:v>
                </c:pt>
                <c:pt idx="8220">
                  <c:v>43287</c:v>
                </c:pt>
                <c:pt idx="8221">
                  <c:v>43290</c:v>
                </c:pt>
                <c:pt idx="8222">
                  <c:v>43291</c:v>
                </c:pt>
                <c:pt idx="8223">
                  <c:v>43292</c:v>
                </c:pt>
                <c:pt idx="8224">
                  <c:v>43293</c:v>
                </c:pt>
                <c:pt idx="8225">
                  <c:v>43294</c:v>
                </c:pt>
                <c:pt idx="8226">
                  <c:v>43297</c:v>
                </c:pt>
                <c:pt idx="8227">
                  <c:v>43298</c:v>
                </c:pt>
                <c:pt idx="8228">
                  <c:v>43299</c:v>
                </c:pt>
                <c:pt idx="8229">
                  <c:v>43300</c:v>
                </c:pt>
                <c:pt idx="8230">
                  <c:v>43301</c:v>
                </c:pt>
                <c:pt idx="8231">
                  <c:v>43304</c:v>
                </c:pt>
                <c:pt idx="8232">
                  <c:v>43305</c:v>
                </c:pt>
                <c:pt idx="8233">
                  <c:v>43306</c:v>
                </c:pt>
                <c:pt idx="8234">
                  <c:v>43307</c:v>
                </c:pt>
                <c:pt idx="8235">
                  <c:v>43308</c:v>
                </c:pt>
                <c:pt idx="8236">
                  <c:v>43311</c:v>
                </c:pt>
                <c:pt idx="8237">
                  <c:v>43312</c:v>
                </c:pt>
                <c:pt idx="8238">
                  <c:v>43313</c:v>
                </c:pt>
                <c:pt idx="8239">
                  <c:v>43314</c:v>
                </c:pt>
                <c:pt idx="8240">
                  <c:v>43315</c:v>
                </c:pt>
                <c:pt idx="8241">
                  <c:v>43318</c:v>
                </c:pt>
                <c:pt idx="8242">
                  <c:v>43319</c:v>
                </c:pt>
                <c:pt idx="8243">
                  <c:v>43320</c:v>
                </c:pt>
                <c:pt idx="8244">
                  <c:v>43321</c:v>
                </c:pt>
                <c:pt idx="8245">
                  <c:v>43322</c:v>
                </c:pt>
                <c:pt idx="8246">
                  <c:v>43325</c:v>
                </c:pt>
                <c:pt idx="8247">
                  <c:v>43326</c:v>
                </c:pt>
                <c:pt idx="8248">
                  <c:v>43327</c:v>
                </c:pt>
                <c:pt idx="8249">
                  <c:v>43328</c:v>
                </c:pt>
                <c:pt idx="8250">
                  <c:v>43329</c:v>
                </c:pt>
                <c:pt idx="8251">
                  <c:v>43332</c:v>
                </c:pt>
                <c:pt idx="8252">
                  <c:v>43333</c:v>
                </c:pt>
                <c:pt idx="8253">
                  <c:v>43334</c:v>
                </c:pt>
                <c:pt idx="8254">
                  <c:v>43335</c:v>
                </c:pt>
                <c:pt idx="8255">
                  <c:v>43336</c:v>
                </c:pt>
                <c:pt idx="8256">
                  <c:v>43339</c:v>
                </c:pt>
                <c:pt idx="8257">
                  <c:v>43340</c:v>
                </c:pt>
                <c:pt idx="8258">
                  <c:v>43341</c:v>
                </c:pt>
                <c:pt idx="8259">
                  <c:v>43342</c:v>
                </c:pt>
                <c:pt idx="8260">
                  <c:v>43343</c:v>
                </c:pt>
                <c:pt idx="8261">
                  <c:v>43346</c:v>
                </c:pt>
                <c:pt idx="8262">
                  <c:v>43347</c:v>
                </c:pt>
                <c:pt idx="8263">
                  <c:v>43348</c:v>
                </c:pt>
                <c:pt idx="8264">
                  <c:v>43349</c:v>
                </c:pt>
                <c:pt idx="8265">
                  <c:v>43350</c:v>
                </c:pt>
                <c:pt idx="8266">
                  <c:v>43353</c:v>
                </c:pt>
                <c:pt idx="8267">
                  <c:v>43354</c:v>
                </c:pt>
                <c:pt idx="8268">
                  <c:v>43355</c:v>
                </c:pt>
                <c:pt idx="8269">
                  <c:v>43356</c:v>
                </c:pt>
                <c:pt idx="8270">
                  <c:v>43357</c:v>
                </c:pt>
                <c:pt idx="8271">
                  <c:v>43360</c:v>
                </c:pt>
                <c:pt idx="8272">
                  <c:v>43361</c:v>
                </c:pt>
                <c:pt idx="8273">
                  <c:v>43362</c:v>
                </c:pt>
                <c:pt idx="8274">
                  <c:v>43363</c:v>
                </c:pt>
                <c:pt idx="8275">
                  <c:v>43364</c:v>
                </c:pt>
                <c:pt idx="8276">
                  <c:v>43367</c:v>
                </c:pt>
                <c:pt idx="8277">
                  <c:v>43368</c:v>
                </c:pt>
                <c:pt idx="8278">
                  <c:v>43369</c:v>
                </c:pt>
                <c:pt idx="8279">
                  <c:v>43370</c:v>
                </c:pt>
                <c:pt idx="8280">
                  <c:v>43371</c:v>
                </c:pt>
                <c:pt idx="8281">
                  <c:v>43374</c:v>
                </c:pt>
                <c:pt idx="8282">
                  <c:v>43375</c:v>
                </c:pt>
                <c:pt idx="8283">
                  <c:v>43376</c:v>
                </c:pt>
                <c:pt idx="8284">
                  <c:v>43377</c:v>
                </c:pt>
                <c:pt idx="8285">
                  <c:v>43378</c:v>
                </c:pt>
                <c:pt idx="8286">
                  <c:v>43381</c:v>
                </c:pt>
                <c:pt idx="8287">
                  <c:v>43382</c:v>
                </c:pt>
                <c:pt idx="8288">
                  <c:v>43383</c:v>
                </c:pt>
                <c:pt idx="8289">
                  <c:v>43384</c:v>
                </c:pt>
                <c:pt idx="8290">
                  <c:v>43385</c:v>
                </c:pt>
                <c:pt idx="8291">
                  <c:v>43388</c:v>
                </c:pt>
                <c:pt idx="8292">
                  <c:v>43389</c:v>
                </c:pt>
                <c:pt idx="8293">
                  <c:v>43390</c:v>
                </c:pt>
                <c:pt idx="8294">
                  <c:v>43391</c:v>
                </c:pt>
                <c:pt idx="8295">
                  <c:v>43392</c:v>
                </c:pt>
                <c:pt idx="8296">
                  <c:v>43395</c:v>
                </c:pt>
                <c:pt idx="8297">
                  <c:v>43396</c:v>
                </c:pt>
                <c:pt idx="8298">
                  <c:v>43397</c:v>
                </c:pt>
                <c:pt idx="8299">
                  <c:v>43398</c:v>
                </c:pt>
                <c:pt idx="8300">
                  <c:v>43399</c:v>
                </c:pt>
                <c:pt idx="8301">
                  <c:v>43402</c:v>
                </c:pt>
                <c:pt idx="8302">
                  <c:v>43403</c:v>
                </c:pt>
                <c:pt idx="8303">
                  <c:v>43404</c:v>
                </c:pt>
                <c:pt idx="8304">
                  <c:v>43405</c:v>
                </c:pt>
                <c:pt idx="8305">
                  <c:v>43406</c:v>
                </c:pt>
                <c:pt idx="8306">
                  <c:v>43409</c:v>
                </c:pt>
                <c:pt idx="8307">
                  <c:v>43410</c:v>
                </c:pt>
                <c:pt idx="8308">
                  <c:v>43411</c:v>
                </c:pt>
                <c:pt idx="8309">
                  <c:v>43412</c:v>
                </c:pt>
                <c:pt idx="8310">
                  <c:v>43413</c:v>
                </c:pt>
                <c:pt idx="8311">
                  <c:v>43416</c:v>
                </c:pt>
                <c:pt idx="8312">
                  <c:v>43417</c:v>
                </c:pt>
                <c:pt idx="8313">
                  <c:v>43418</c:v>
                </c:pt>
                <c:pt idx="8314">
                  <c:v>43419</c:v>
                </c:pt>
                <c:pt idx="8315">
                  <c:v>43420</c:v>
                </c:pt>
                <c:pt idx="8316">
                  <c:v>43423</c:v>
                </c:pt>
                <c:pt idx="8317">
                  <c:v>43424</c:v>
                </c:pt>
                <c:pt idx="8318">
                  <c:v>43425</c:v>
                </c:pt>
                <c:pt idx="8319">
                  <c:v>43426</c:v>
                </c:pt>
                <c:pt idx="8320">
                  <c:v>43427</c:v>
                </c:pt>
                <c:pt idx="8321">
                  <c:v>43430</c:v>
                </c:pt>
                <c:pt idx="8322">
                  <c:v>43431</c:v>
                </c:pt>
                <c:pt idx="8323">
                  <c:v>43432</c:v>
                </c:pt>
                <c:pt idx="8324">
                  <c:v>43433</c:v>
                </c:pt>
                <c:pt idx="8325">
                  <c:v>43434</c:v>
                </c:pt>
                <c:pt idx="8326">
                  <c:v>43437</c:v>
                </c:pt>
                <c:pt idx="8327">
                  <c:v>43438</c:v>
                </c:pt>
                <c:pt idx="8328">
                  <c:v>43439</c:v>
                </c:pt>
                <c:pt idx="8329">
                  <c:v>43440</c:v>
                </c:pt>
                <c:pt idx="8330">
                  <c:v>43441</c:v>
                </c:pt>
                <c:pt idx="8331">
                  <c:v>43444</c:v>
                </c:pt>
                <c:pt idx="8332">
                  <c:v>43445</c:v>
                </c:pt>
                <c:pt idx="8333">
                  <c:v>43446</c:v>
                </c:pt>
                <c:pt idx="8334">
                  <c:v>43447</c:v>
                </c:pt>
                <c:pt idx="8335">
                  <c:v>43448</c:v>
                </c:pt>
                <c:pt idx="8336">
                  <c:v>43451</c:v>
                </c:pt>
                <c:pt idx="8337">
                  <c:v>43452</c:v>
                </c:pt>
                <c:pt idx="8338">
                  <c:v>43453</c:v>
                </c:pt>
                <c:pt idx="8339">
                  <c:v>43454</c:v>
                </c:pt>
                <c:pt idx="8340">
                  <c:v>43455</c:v>
                </c:pt>
                <c:pt idx="8341">
                  <c:v>43458</c:v>
                </c:pt>
                <c:pt idx="8342">
                  <c:v>43459</c:v>
                </c:pt>
                <c:pt idx="8343">
                  <c:v>43460</c:v>
                </c:pt>
                <c:pt idx="8344">
                  <c:v>43461</c:v>
                </c:pt>
                <c:pt idx="8345">
                  <c:v>43462</c:v>
                </c:pt>
                <c:pt idx="8346">
                  <c:v>43465</c:v>
                </c:pt>
                <c:pt idx="8347">
                  <c:v>43466</c:v>
                </c:pt>
                <c:pt idx="8348">
                  <c:v>43467</c:v>
                </c:pt>
                <c:pt idx="8349">
                  <c:v>43468</c:v>
                </c:pt>
                <c:pt idx="8350">
                  <c:v>43469</c:v>
                </c:pt>
                <c:pt idx="8351">
                  <c:v>43472</c:v>
                </c:pt>
                <c:pt idx="8352">
                  <c:v>43473</c:v>
                </c:pt>
                <c:pt idx="8353">
                  <c:v>43474</c:v>
                </c:pt>
                <c:pt idx="8354">
                  <c:v>43475</c:v>
                </c:pt>
                <c:pt idx="8355">
                  <c:v>43476</c:v>
                </c:pt>
                <c:pt idx="8356">
                  <c:v>43479</c:v>
                </c:pt>
                <c:pt idx="8357">
                  <c:v>43480</c:v>
                </c:pt>
                <c:pt idx="8358">
                  <c:v>43481</c:v>
                </c:pt>
                <c:pt idx="8359">
                  <c:v>43482</c:v>
                </c:pt>
                <c:pt idx="8360">
                  <c:v>43483</c:v>
                </c:pt>
                <c:pt idx="8361">
                  <c:v>43486</c:v>
                </c:pt>
                <c:pt idx="8362">
                  <c:v>43487</c:v>
                </c:pt>
                <c:pt idx="8363">
                  <c:v>43488</c:v>
                </c:pt>
                <c:pt idx="8364">
                  <c:v>43489</c:v>
                </c:pt>
                <c:pt idx="8365">
                  <c:v>43490</c:v>
                </c:pt>
                <c:pt idx="8366">
                  <c:v>43493</c:v>
                </c:pt>
                <c:pt idx="8367">
                  <c:v>43494</c:v>
                </c:pt>
                <c:pt idx="8368">
                  <c:v>43495</c:v>
                </c:pt>
                <c:pt idx="8369">
                  <c:v>43496</c:v>
                </c:pt>
                <c:pt idx="8370">
                  <c:v>43497</c:v>
                </c:pt>
                <c:pt idx="8371">
                  <c:v>43500</c:v>
                </c:pt>
                <c:pt idx="8372">
                  <c:v>43501</c:v>
                </c:pt>
                <c:pt idx="8373">
                  <c:v>43502</c:v>
                </c:pt>
                <c:pt idx="8374">
                  <c:v>43503</c:v>
                </c:pt>
                <c:pt idx="8375">
                  <c:v>43504</c:v>
                </c:pt>
                <c:pt idx="8376">
                  <c:v>43507</c:v>
                </c:pt>
                <c:pt idx="8377">
                  <c:v>43508</c:v>
                </c:pt>
                <c:pt idx="8378">
                  <c:v>43509</c:v>
                </c:pt>
                <c:pt idx="8379">
                  <c:v>43510</c:v>
                </c:pt>
                <c:pt idx="8380">
                  <c:v>43511</c:v>
                </c:pt>
                <c:pt idx="8381">
                  <c:v>43514</c:v>
                </c:pt>
                <c:pt idx="8382">
                  <c:v>43515</c:v>
                </c:pt>
                <c:pt idx="8383">
                  <c:v>43516</c:v>
                </c:pt>
                <c:pt idx="8384">
                  <c:v>43517</c:v>
                </c:pt>
                <c:pt idx="8385">
                  <c:v>43518</c:v>
                </c:pt>
                <c:pt idx="8386">
                  <c:v>43521</c:v>
                </c:pt>
                <c:pt idx="8387">
                  <c:v>43522</c:v>
                </c:pt>
                <c:pt idx="8388">
                  <c:v>43523</c:v>
                </c:pt>
                <c:pt idx="8389">
                  <c:v>43524</c:v>
                </c:pt>
                <c:pt idx="8390">
                  <c:v>43525</c:v>
                </c:pt>
                <c:pt idx="8391">
                  <c:v>43528</c:v>
                </c:pt>
                <c:pt idx="8392">
                  <c:v>43529</c:v>
                </c:pt>
                <c:pt idx="8393">
                  <c:v>43530</c:v>
                </c:pt>
                <c:pt idx="8394">
                  <c:v>43531</c:v>
                </c:pt>
                <c:pt idx="8395">
                  <c:v>43532</c:v>
                </c:pt>
                <c:pt idx="8396">
                  <c:v>43535</c:v>
                </c:pt>
                <c:pt idx="8397">
                  <c:v>43536</c:v>
                </c:pt>
                <c:pt idx="8398">
                  <c:v>43537</c:v>
                </c:pt>
                <c:pt idx="8399">
                  <c:v>43538</c:v>
                </c:pt>
                <c:pt idx="8400">
                  <c:v>43539</c:v>
                </c:pt>
                <c:pt idx="8401">
                  <c:v>43542</c:v>
                </c:pt>
                <c:pt idx="8402">
                  <c:v>43543</c:v>
                </c:pt>
                <c:pt idx="8403">
                  <c:v>43544</c:v>
                </c:pt>
                <c:pt idx="8404">
                  <c:v>43545</c:v>
                </c:pt>
                <c:pt idx="8405">
                  <c:v>43546</c:v>
                </c:pt>
                <c:pt idx="8406">
                  <c:v>43549</c:v>
                </c:pt>
                <c:pt idx="8407">
                  <c:v>43550</c:v>
                </c:pt>
                <c:pt idx="8408">
                  <c:v>43551</c:v>
                </c:pt>
                <c:pt idx="8409">
                  <c:v>43552</c:v>
                </c:pt>
                <c:pt idx="8410">
                  <c:v>43553</c:v>
                </c:pt>
                <c:pt idx="8411">
                  <c:v>43556</c:v>
                </c:pt>
                <c:pt idx="8412">
                  <c:v>43557</c:v>
                </c:pt>
                <c:pt idx="8413">
                  <c:v>43558</c:v>
                </c:pt>
                <c:pt idx="8414">
                  <c:v>43559</c:v>
                </c:pt>
                <c:pt idx="8415">
                  <c:v>43560</c:v>
                </c:pt>
                <c:pt idx="8416">
                  <c:v>43563</c:v>
                </c:pt>
                <c:pt idx="8417">
                  <c:v>43564</c:v>
                </c:pt>
                <c:pt idx="8418">
                  <c:v>43565</c:v>
                </c:pt>
                <c:pt idx="8419">
                  <c:v>43566</c:v>
                </c:pt>
                <c:pt idx="8420">
                  <c:v>43567</c:v>
                </c:pt>
                <c:pt idx="8421">
                  <c:v>43570</c:v>
                </c:pt>
                <c:pt idx="8422">
                  <c:v>43571</c:v>
                </c:pt>
                <c:pt idx="8423">
                  <c:v>43572</c:v>
                </c:pt>
                <c:pt idx="8424">
                  <c:v>43573</c:v>
                </c:pt>
                <c:pt idx="8425">
                  <c:v>43574</c:v>
                </c:pt>
                <c:pt idx="8426">
                  <c:v>43577</c:v>
                </c:pt>
                <c:pt idx="8427">
                  <c:v>43578</c:v>
                </c:pt>
                <c:pt idx="8428">
                  <c:v>43579</c:v>
                </c:pt>
                <c:pt idx="8429">
                  <c:v>43580</c:v>
                </c:pt>
                <c:pt idx="8430">
                  <c:v>43581</c:v>
                </c:pt>
                <c:pt idx="8431">
                  <c:v>43584</c:v>
                </c:pt>
                <c:pt idx="8432">
                  <c:v>43585</c:v>
                </c:pt>
                <c:pt idx="8433">
                  <c:v>43586</c:v>
                </c:pt>
                <c:pt idx="8434">
                  <c:v>43587</c:v>
                </c:pt>
                <c:pt idx="8435">
                  <c:v>43588</c:v>
                </c:pt>
                <c:pt idx="8436">
                  <c:v>43591</c:v>
                </c:pt>
                <c:pt idx="8437">
                  <c:v>43592</c:v>
                </c:pt>
                <c:pt idx="8438">
                  <c:v>43593</c:v>
                </c:pt>
                <c:pt idx="8439">
                  <c:v>43594</c:v>
                </c:pt>
                <c:pt idx="8440">
                  <c:v>43595</c:v>
                </c:pt>
                <c:pt idx="8441">
                  <c:v>43598</c:v>
                </c:pt>
                <c:pt idx="8442">
                  <c:v>43599</c:v>
                </c:pt>
                <c:pt idx="8443">
                  <c:v>43600</c:v>
                </c:pt>
                <c:pt idx="8444">
                  <c:v>43601</c:v>
                </c:pt>
                <c:pt idx="8445">
                  <c:v>43602</c:v>
                </c:pt>
                <c:pt idx="8446">
                  <c:v>43605</c:v>
                </c:pt>
                <c:pt idx="8447">
                  <c:v>43606</c:v>
                </c:pt>
                <c:pt idx="8448">
                  <c:v>43607</c:v>
                </c:pt>
                <c:pt idx="8449">
                  <c:v>43608</c:v>
                </c:pt>
                <c:pt idx="8450">
                  <c:v>43609</c:v>
                </c:pt>
                <c:pt idx="8451">
                  <c:v>43612</c:v>
                </c:pt>
                <c:pt idx="8452">
                  <c:v>43613</c:v>
                </c:pt>
                <c:pt idx="8453">
                  <c:v>43614</c:v>
                </c:pt>
                <c:pt idx="8454">
                  <c:v>43615</c:v>
                </c:pt>
                <c:pt idx="8455">
                  <c:v>43616</c:v>
                </c:pt>
                <c:pt idx="8456">
                  <c:v>43619</c:v>
                </c:pt>
                <c:pt idx="8457">
                  <c:v>43620</c:v>
                </c:pt>
                <c:pt idx="8458">
                  <c:v>43621</c:v>
                </c:pt>
                <c:pt idx="8459">
                  <c:v>43622</c:v>
                </c:pt>
                <c:pt idx="8460">
                  <c:v>43623</c:v>
                </c:pt>
                <c:pt idx="8461">
                  <c:v>43626</c:v>
                </c:pt>
                <c:pt idx="8462">
                  <c:v>43627</c:v>
                </c:pt>
                <c:pt idx="8463">
                  <c:v>43628</c:v>
                </c:pt>
                <c:pt idx="8464">
                  <c:v>43629</c:v>
                </c:pt>
                <c:pt idx="8465">
                  <c:v>43630</c:v>
                </c:pt>
                <c:pt idx="8466">
                  <c:v>43633</c:v>
                </c:pt>
                <c:pt idx="8467">
                  <c:v>43634</c:v>
                </c:pt>
                <c:pt idx="8468">
                  <c:v>43635</c:v>
                </c:pt>
                <c:pt idx="8469">
                  <c:v>43636</c:v>
                </c:pt>
                <c:pt idx="8470">
                  <c:v>43637</c:v>
                </c:pt>
                <c:pt idx="8471">
                  <c:v>43640</c:v>
                </c:pt>
                <c:pt idx="8472">
                  <c:v>43641</c:v>
                </c:pt>
                <c:pt idx="8473">
                  <c:v>43642</c:v>
                </c:pt>
                <c:pt idx="8474">
                  <c:v>43643</c:v>
                </c:pt>
                <c:pt idx="8475">
                  <c:v>43644</c:v>
                </c:pt>
                <c:pt idx="8476">
                  <c:v>43647</c:v>
                </c:pt>
                <c:pt idx="8477">
                  <c:v>43648</c:v>
                </c:pt>
                <c:pt idx="8478">
                  <c:v>43649</c:v>
                </c:pt>
                <c:pt idx="8479">
                  <c:v>43650</c:v>
                </c:pt>
                <c:pt idx="8480">
                  <c:v>43651</c:v>
                </c:pt>
                <c:pt idx="8481">
                  <c:v>43654</c:v>
                </c:pt>
                <c:pt idx="8482">
                  <c:v>43655</c:v>
                </c:pt>
                <c:pt idx="8483">
                  <c:v>43656</c:v>
                </c:pt>
                <c:pt idx="8484">
                  <c:v>43657</c:v>
                </c:pt>
                <c:pt idx="8485">
                  <c:v>43658</c:v>
                </c:pt>
                <c:pt idx="8486">
                  <c:v>43661</c:v>
                </c:pt>
                <c:pt idx="8487">
                  <c:v>43662</c:v>
                </c:pt>
                <c:pt idx="8488">
                  <c:v>43663</c:v>
                </c:pt>
                <c:pt idx="8489">
                  <c:v>43664</c:v>
                </c:pt>
                <c:pt idx="8490">
                  <c:v>43665</c:v>
                </c:pt>
                <c:pt idx="8491">
                  <c:v>43668</c:v>
                </c:pt>
                <c:pt idx="8492">
                  <c:v>43669</c:v>
                </c:pt>
                <c:pt idx="8493">
                  <c:v>43670</c:v>
                </c:pt>
                <c:pt idx="8494">
                  <c:v>43671</c:v>
                </c:pt>
                <c:pt idx="8495">
                  <c:v>43672</c:v>
                </c:pt>
                <c:pt idx="8496">
                  <c:v>43675</c:v>
                </c:pt>
                <c:pt idx="8497">
                  <c:v>43676</c:v>
                </c:pt>
                <c:pt idx="8498">
                  <c:v>43677</c:v>
                </c:pt>
                <c:pt idx="8499">
                  <c:v>43678</c:v>
                </c:pt>
                <c:pt idx="8500">
                  <c:v>43679</c:v>
                </c:pt>
                <c:pt idx="8501">
                  <c:v>43682</c:v>
                </c:pt>
                <c:pt idx="8502">
                  <c:v>43683</c:v>
                </c:pt>
                <c:pt idx="8503">
                  <c:v>43684</c:v>
                </c:pt>
                <c:pt idx="8504">
                  <c:v>43685</c:v>
                </c:pt>
                <c:pt idx="8505">
                  <c:v>43686</c:v>
                </c:pt>
                <c:pt idx="8506">
                  <c:v>43689</c:v>
                </c:pt>
                <c:pt idx="8507">
                  <c:v>43690</c:v>
                </c:pt>
                <c:pt idx="8508">
                  <c:v>43691</c:v>
                </c:pt>
                <c:pt idx="8509">
                  <c:v>43692</c:v>
                </c:pt>
                <c:pt idx="8510">
                  <c:v>43693</c:v>
                </c:pt>
                <c:pt idx="8511">
                  <c:v>43696</c:v>
                </c:pt>
                <c:pt idx="8512">
                  <c:v>43697</c:v>
                </c:pt>
                <c:pt idx="8513">
                  <c:v>43698</c:v>
                </c:pt>
                <c:pt idx="8514">
                  <c:v>43699</c:v>
                </c:pt>
                <c:pt idx="8515">
                  <c:v>43700</c:v>
                </c:pt>
                <c:pt idx="8516">
                  <c:v>43703</c:v>
                </c:pt>
                <c:pt idx="8517">
                  <c:v>43704</c:v>
                </c:pt>
                <c:pt idx="8518">
                  <c:v>43705</c:v>
                </c:pt>
                <c:pt idx="8519">
                  <c:v>43706</c:v>
                </c:pt>
                <c:pt idx="8520">
                  <c:v>43707</c:v>
                </c:pt>
                <c:pt idx="8521">
                  <c:v>43710</c:v>
                </c:pt>
                <c:pt idx="8522">
                  <c:v>43711</c:v>
                </c:pt>
                <c:pt idx="8523">
                  <c:v>43712</c:v>
                </c:pt>
                <c:pt idx="8524">
                  <c:v>43713</c:v>
                </c:pt>
                <c:pt idx="8525">
                  <c:v>43714</c:v>
                </c:pt>
                <c:pt idx="8526">
                  <c:v>43717</c:v>
                </c:pt>
                <c:pt idx="8527">
                  <c:v>43718</c:v>
                </c:pt>
                <c:pt idx="8528">
                  <c:v>43719</c:v>
                </c:pt>
                <c:pt idx="8529">
                  <c:v>43720</c:v>
                </c:pt>
                <c:pt idx="8530">
                  <c:v>43721</c:v>
                </c:pt>
                <c:pt idx="8531">
                  <c:v>43724</c:v>
                </c:pt>
                <c:pt idx="8532">
                  <c:v>43725</c:v>
                </c:pt>
                <c:pt idx="8533">
                  <c:v>43726</c:v>
                </c:pt>
                <c:pt idx="8534">
                  <c:v>43727</c:v>
                </c:pt>
                <c:pt idx="8535">
                  <c:v>43728</c:v>
                </c:pt>
                <c:pt idx="8536">
                  <c:v>43731</c:v>
                </c:pt>
                <c:pt idx="8537">
                  <c:v>43732</c:v>
                </c:pt>
                <c:pt idx="8538">
                  <c:v>43733</c:v>
                </c:pt>
                <c:pt idx="8539">
                  <c:v>43734</c:v>
                </c:pt>
                <c:pt idx="8540">
                  <c:v>43735</c:v>
                </c:pt>
                <c:pt idx="8541">
                  <c:v>43738</c:v>
                </c:pt>
                <c:pt idx="8542">
                  <c:v>43739</c:v>
                </c:pt>
                <c:pt idx="8543">
                  <c:v>43740</c:v>
                </c:pt>
                <c:pt idx="8544">
                  <c:v>43741</c:v>
                </c:pt>
                <c:pt idx="8545">
                  <c:v>43742</c:v>
                </c:pt>
                <c:pt idx="8546">
                  <c:v>43745</c:v>
                </c:pt>
                <c:pt idx="8547">
                  <c:v>43746</c:v>
                </c:pt>
                <c:pt idx="8548">
                  <c:v>43747</c:v>
                </c:pt>
                <c:pt idx="8549">
                  <c:v>43748</c:v>
                </c:pt>
                <c:pt idx="8550">
                  <c:v>43749</c:v>
                </c:pt>
                <c:pt idx="8551">
                  <c:v>43752</c:v>
                </c:pt>
                <c:pt idx="8552">
                  <c:v>43753</c:v>
                </c:pt>
                <c:pt idx="8553">
                  <c:v>43754</c:v>
                </c:pt>
                <c:pt idx="8554">
                  <c:v>43755</c:v>
                </c:pt>
                <c:pt idx="8555">
                  <c:v>43756</c:v>
                </c:pt>
                <c:pt idx="8556">
                  <c:v>43759</c:v>
                </c:pt>
                <c:pt idx="8557">
                  <c:v>43760</c:v>
                </c:pt>
                <c:pt idx="8558">
                  <c:v>43761</c:v>
                </c:pt>
                <c:pt idx="8559">
                  <c:v>43762</c:v>
                </c:pt>
                <c:pt idx="8560">
                  <c:v>43763</c:v>
                </c:pt>
                <c:pt idx="8561">
                  <c:v>43766</c:v>
                </c:pt>
                <c:pt idx="8562">
                  <c:v>43767</c:v>
                </c:pt>
                <c:pt idx="8563">
                  <c:v>43768</c:v>
                </c:pt>
                <c:pt idx="8564">
                  <c:v>43769</c:v>
                </c:pt>
                <c:pt idx="8565">
                  <c:v>43770</c:v>
                </c:pt>
                <c:pt idx="8566">
                  <c:v>43773</c:v>
                </c:pt>
                <c:pt idx="8567">
                  <c:v>43774</c:v>
                </c:pt>
                <c:pt idx="8568">
                  <c:v>43775</c:v>
                </c:pt>
                <c:pt idx="8569">
                  <c:v>43776</c:v>
                </c:pt>
                <c:pt idx="8570">
                  <c:v>43777</c:v>
                </c:pt>
                <c:pt idx="8571">
                  <c:v>43780</c:v>
                </c:pt>
                <c:pt idx="8572">
                  <c:v>43781</c:v>
                </c:pt>
                <c:pt idx="8573">
                  <c:v>43782</c:v>
                </c:pt>
                <c:pt idx="8574">
                  <c:v>43783</c:v>
                </c:pt>
                <c:pt idx="8575">
                  <c:v>43784</c:v>
                </c:pt>
                <c:pt idx="8576">
                  <c:v>43787</c:v>
                </c:pt>
                <c:pt idx="8577">
                  <c:v>43788</c:v>
                </c:pt>
                <c:pt idx="8578">
                  <c:v>43789</c:v>
                </c:pt>
                <c:pt idx="8579">
                  <c:v>43790</c:v>
                </c:pt>
                <c:pt idx="8580">
                  <c:v>43791</c:v>
                </c:pt>
                <c:pt idx="8581">
                  <c:v>43794</c:v>
                </c:pt>
                <c:pt idx="8582">
                  <c:v>43795</c:v>
                </c:pt>
                <c:pt idx="8583">
                  <c:v>43796</c:v>
                </c:pt>
                <c:pt idx="8584">
                  <c:v>43797</c:v>
                </c:pt>
                <c:pt idx="8585">
                  <c:v>43798</c:v>
                </c:pt>
                <c:pt idx="8586">
                  <c:v>43801</c:v>
                </c:pt>
                <c:pt idx="8587">
                  <c:v>43802</c:v>
                </c:pt>
                <c:pt idx="8588">
                  <c:v>43803</c:v>
                </c:pt>
                <c:pt idx="8589">
                  <c:v>43804</c:v>
                </c:pt>
                <c:pt idx="8590">
                  <c:v>43805</c:v>
                </c:pt>
                <c:pt idx="8591">
                  <c:v>43808</c:v>
                </c:pt>
                <c:pt idx="8592">
                  <c:v>43809</c:v>
                </c:pt>
                <c:pt idx="8593">
                  <c:v>43810</c:v>
                </c:pt>
                <c:pt idx="8594">
                  <c:v>43811</c:v>
                </c:pt>
                <c:pt idx="8595">
                  <c:v>43812</c:v>
                </c:pt>
                <c:pt idx="8596">
                  <c:v>43815</c:v>
                </c:pt>
                <c:pt idx="8597">
                  <c:v>43816</c:v>
                </c:pt>
                <c:pt idx="8598">
                  <c:v>43817</c:v>
                </c:pt>
                <c:pt idx="8599">
                  <c:v>43818</c:v>
                </c:pt>
                <c:pt idx="8600">
                  <c:v>43819</c:v>
                </c:pt>
                <c:pt idx="8601">
                  <c:v>43822</c:v>
                </c:pt>
                <c:pt idx="8602">
                  <c:v>43823</c:v>
                </c:pt>
                <c:pt idx="8603">
                  <c:v>43824</c:v>
                </c:pt>
                <c:pt idx="8604">
                  <c:v>43825</c:v>
                </c:pt>
                <c:pt idx="8605">
                  <c:v>43826</c:v>
                </c:pt>
                <c:pt idx="8606">
                  <c:v>43829</c:v>
                </c:pt>
                <c:pt idx="8607">
                  <c:v>43830</c:v>
                </c:pt>
                <c:pt idx="8608">
                  <c:v>43831</c:v>
                </c:pt>
                <c:pt idx="8609">
                  <c:v>43832</c:v>
                </c:pt>
                <c:pt idx="8610">
                  <c:v>43833</c:v>
                </c:pt>
                <c:pt idx="8611">
                  <c:v>43836</c:v>
                </c:pt>
                <c:pt idx="8612">
                  <c:v>43837</c:v>
                </c:pt>
                <c:pt idx="8613">
                  <c:v>43838</c:v>
                </c:pt>
                <c:pt idx="8614">
                  <c:v>43839</c:v>
                </c:pt>
                <c:pt idx="8615">
                  <c:v>43840</c:v>
                </c:pt>
                <c:pt idx="8616">
                  <c:v>43843</c:v>
                </c:pt>
                <c:pt idx="8617">
                  <c:v>43844</c:v>
                </c:pt>
                <c:pt idx="8618">
                  <c:v>43845</c:v>
                </c:pt>
                <c:pt idx="8619">
                  <c:v>43846</c:v>
                </c:pt>
                <c:pt idx="8620">
                  <c:v>43847</c:v>
                </c:pt>
                <c:pt idx="8621">
                  <c:v>43850</c:v>
                </c:pt>
                <c:pt idx="8622">
                  <c:v>43851</c:v>
                </c:pt>
                <c:pt idx="8623">
                  <c:v>43852</c:v>
                </c:pt>
                <c:pt idx="8624">
                  <c:v>43853</c:v>
                </c:pt>
                <c:pt idx="8625">
                  <c:v>43854</c:v>
                </c:pt>
                <c:pt idx="8626">
                  <c:v>43857</c:v>
                </c:pt>
                <c:pt idx="8627">
                  <c:v>43858</c:v>
                </c:pt>
                <c:pt idx="8628">
                  <c:v>43859</c:v>
                </c:pt>
                <c:pt idx="8629">
                  <c:v>43860</c:v>
                </c:pt>
                <c:pt idx="8630">
                  <c:v>43861</c:v>
                </c:pt>
                <c:pt idx="8631">
                  <c:v>43864</c:v>
                </c:pt>
                <c:pt idx="8632">
                  <c:v>43865</c:v>
                </c:pt>
                <c:pt idx="8633">
                  <c:v>43866</c:v>
                </c:pt>
                <c:pt idx="8634">
                  <c:v>43867</c:v>
                </c:pt>
                <c:pt idx="8635">
                  <c:v>43868</c:v>
                </c:pt>
                <c:pt idx="8636">
                  <c:v>43871</c:v>
                </c:pt>
                <c:pt idx="8637">
                  <c:v>43872</c:v>
                </c:pt>
                <c:pt idx="8638">
                  <c:v>43873</c:v>
                </c:pt>
                <c:pt idx="8639">
                  <c:v>43874</c:v>
                </c:pt>
                <c:pt idx="8640">
                  <c:v>43875</c:v>
                </c:pt>
                <c:pt idx="8641">
                  <c:v>43878</c:v>
                </c:pt>
                <c:pt idx="8642">
                  <c:v>43879</c:v>
                </c:pt>
                <c:pt idx="8643">
                  <c:v>43880</c:v>
                </c:pt>
                <c:pt idx="8644">
                  <c:v>43881</c:v>
                </c:pt>
                <c:pt idx="8645">
                  <c:v>43882</c:v>
                </c:pt>
                <c:pt idx="8646">
                  <c:v>43885</c:v>
                </c:pt>
                <c:pt idx="8647">
                  <c:v>43886</c:v>
                </c:pt>
                <c:pt idx="8648">
                  <c:v>43887</c:v>
                </c:pt>
                <c:pt idx="8649">
                  <c:v>43888</c:v>
                </c:pt>
                <c:pt idx="8650">
                  <c:v>43889</c:v>
                </c:pt>
                <c:pt idx="8651">
                  <c:v>43892</c:v>
                </c:pt>
                <c:pt idx="8652">
                  <c:v>43893</c:v>
                </c:pt>
                <c:pt idx="8653">
                  <c:v>43894</c:v>
                </c:pt>
                <c:pt idx="8654">
                  <c:v>43895</c:v>
                </c:pt>
                <c:pt idx="8655">
                  <c:v>43896</c:v>
                </c:pt>
                <c:pt idx="8656">
                  <c:v>43899</c:v>
                </c:pt>
                <c:pt idx="8657">
                  <c:v>43900</c:v>
                </c:pt>
                <c:pt idx="8658">
                  <c:v>43901</c:v>
                </c:pt>
                <c:pt idx="8659">
                  <c:v>43902</c:v>
                </c:pt>
                <c:pt idx="8660">
                  <c:v>43903</c:v>
                </c:pt>
                <c:pt idx="8661">
                  <c:v>43906</c:v>
                </c:pt>
                <c:pt idx="8662">
                  <c:v>43907</c:v>
                </c:pt>
                <c:pt idx="8663">
                  <c:v>43908</c:v>
                </c:pt>
                <c:pt idx="8664">
                  <c:v>43909</c:v>
                </c:pt>
                <c:pt idx="8665">
                  <c:v>43910</c:v>
                </c:pt>
                <c:pt idx="8666">
                  <c:v>43913</c:v>
                </c:pt>
                <c:pt idx="8667">
                  <c:v>43914</c:v>
                </c:pt>
                <c:pt idx="8668">
                  <c:v>43915</c:v>
                </c:pt>
                <c:pt idx="8669">
                  <c:v>43916</c:v>
                </c:pt>
                <c:pt idx="8670">
                  <c:v>43917</c:v>
                </c:pt>
                <c:pt idx="8671">
                  <c:v>43920</c:v>
                </c:pt>
                <c:pt idx="8672">
                  <c:v>43921</c:v>
                </c:pt>
                <c:pt idx="8673">
                  <c:v>43922</c:v>
                </c:pt>
                <c:pt idx="8674">
                  <c:v>43923</c:v>
                </c:pt>
                <c:pt idx="8675">
                  <c:v>43924</c:v>
                </c:pt>
                <c:pt idx="8676">
                  <c:v>43927</c:v>
                </c:pt>
                <c:pt idx="8677">
                  <c:v>43928</c:v>
                </c:pt>
                <c:pt idx="8678">
                  <c:v>43929</c:v>
                </c:pt>
                <c:pt idx="8679">
                  <c:v>43930</c:v>
                </c:pt>
                <c:pt idx="8680">
                  <c:v>43931</c:v>
                </c:pt>
                <c:pt idx="8681">
                  <c:v>43934</c:v>
                </c:pt>
                <c:pt idx="8682">
                  <c:v>43935</c:v>
                </c:pt>
                <c:pt idx="8683">
                  <c:v>43936</c:v>
                </c:pt>
                <c:pt idx="8684">
                  <c:v>43937</c:v>
                </c:pt>
                <c:pt idx="8685">
                  <c:v>43938</c:v>
                </c:pt>
                <c:pt idx="8686">
                  <c:v>43941</c:v>
                </c:pt>
                <c:pt idx="8687">
                  <c:v>43942</c:v>
                </c:pt>
                <c:pt idx="8688">
                  <c:v>43943</c:v>
                </c:pt>
                <c:pt idx="8689">
                  <c:v>43944</c:v>
                </c:pt>
                <c:pt idx="8690">
                  <c:v>43945</c:v>
                </c:pt>
                <c:pt idx="8691">
                  <c:v>43948</c:v>
                </c:pt>
                <c:pt idx="8692">
                  <c:v>43949</c:v>
                </c:pt>
                <c:pt idx="8693">
                  <c:v>43950</c:v>
                </c:pt>
                <c:pt idx="8694">
                  <c:v>43951</c:v>
                </c:pt>
                <c:pt idx="8695">
                  <c:v>43952</c:v>
                </c:pt>
                <c:pt idx="8696">
                  <c:v>43955</c:v>
                </c:pt>
                <c:pt idx="8697">
                  <c:v>43956</c:v>
                </c:pt>
                <c:pt idx="8698">
                  <c:v>43957</c:v>
                </c:pt>
                <c:pt idx="8699">
                  <c:v>43958</c:v>
                </c:pt>
                <c:pt idx="8700">
                  <c:v>43959</c:v>
                </c:pt>
                <c:pt idx="8701">
                  <c:v>43962</c:v>
                </c:pt>
                <c:pt idx="8702">
                  <c:v>43963</c:v>
                </c:pt>
                <c:pt idx="8703">
                  <c:v>43964</c:v>
                </c:pt>
                <c:pt idx="8704">
                  <c:v>43965</c:v>
                </c:pt>
                <c:pt idx="8705">
                  <c:v>43966</c:v>
                </c:pt>
                <c:pt idx="8706">
                  <c:v>43969</c:v>
                </c:pt>
                <c:pt idx="8707">
                  <c:v>43970</c:v>
                </c:pt>
                <c:pt idx="8708">
                  <c:v>43971</c:v>
                </c:pt>
                <c:pt idx="8709">
                  <c:v>43972</c:v>
                </c:pt>
                <c:pt idx="8710">
                  <c:v>43973</c:v>
                </c:pt>
                <c:pt idx="8711">
                  <c:v>43976</c:v>
                </c:pt>
                <c:pt idx="8712">
                  <c:v>43977</c:v>
                </c:pt>
                <c:pt idx="8713">
                  <c:v>43978</c:v>
                </c:pt>
                <c:pt idx="8714">
                  <c:v>43979</c:v>
                </c:pt>
                <c:pt idx="8715">
                  <c:v>43980</c:v>
                </c:pt>
                <c:pt idx="8716">
                  <c:v>43983</c:v>
                </c:pt>
                <c:pt idx="8717">
                  <c:v>43984</c:v>
                </c:pt>
                <c:pt idx="8718">
                  <c:v>43985</c:v>
                </c:pt>
                <c:pt idx="8719">
                  <c:v>43986</c:v>
                </c:pt>
                <c:pt idx="8720">
                  <c:v>43987</c:v>
                </c:pt>
                <c:pt idx="8721">
                  <c:v>43990</c:v>
                </c:pt>
                <c:pt idx="8722">
                  <c:v>43991</c:v>
                </c:pt>
                <c:pt idx="8723">
                  <c:v>43992</c:v>
                </c:pt>
                <c:pt idx="8724">
                  <c:v>43993</c:v>
                </c:pt>
                <c:pt idx="8725">
                  <c:v>43994</c:v>
                </c:pt>
                <c:pt idx="8726">
                  <c:v>43997</c:v>
                </c:pt>
                <c:pt idx="8727">
                  <c:v>43998</c:v>
                </c:pt>
                <c:pt idx="8728">
                  <c:v>43999</c:v>
                </c:pt>
                <c:pt idx="8729">
                  <c:v>44000</c:v>
                </c:pt>
                <c:pt idx="8730">
                  <c:v>44001</c:v>
                </c:pt>
                <c:pt idx="8731">
                  <c:v>44004</c:v>
                </c:pt>
                <c:pt idx="8732">
                  <c:v>44005</c:v>
                </c:pt>
                <c:pt idx="8733">
                  <c:v>44006</c:v>
                </c:pt>
                <c:pt idx="8734">
                  <c:v>44007</c:v>
                </c:pt>
                <c:pt idx="8735">
                  <c:v>44008</c:v>
                </c:pt>
                <c:pt idx="8736">
                  <c:v>44011</c:v>
                </c:pt>
                <c:pt idx="8737">
                  <c:v>44012</c:v>
                </c:pt>
                <c:pt idx="8738">
                  <c:v>44013</c:v>
                </c:pt>
                <c:pt idx="8739">
                  <c:v>44014</c:v>
                </c:pt>
                <c:pt idx="8740">
                  <c:v>44015</c:v>
                </c:pt>
                <c:pt idx="8741">
                  <c:v>44018</c:v>
                </c:pt>
                <c:pt idx="8742">
                  <c:v>44019</c:v>
                </c:pt>
                <c:pt idx="8743">
                  <c:v>44020</c:v>
                </c:pt>
                <c:pt idx="8744">
                  <c:v>44021</c:v>
                </c:pt>
                <c:pt idx="8745">
                  <c:v>44022</c:v>
                </c:pt>
                <c:pt idx="8746">
                  <c:v>44025</c:v>
                </c:pt>
                <c:pt idx="8747">
                  <c:v>44026</c:v>
                </c:pt>
                <c:pt idx="8748">
                  <c:v>44027</c:v>
                </c:pt>
                <c:pt idx="8749">
                  <c:v>44028</c:v>
                </c:pt>
                <c:pt idx="8750">
                  <c:v>44029</c:v>
                </c:pt>
                <c:pt idx="8751">
                  <c:v>44032</c:v>
                </c:pt>
                <c:pt idx="8752">
                  <c:v>44033</c:v>
                </c:pt>
                <c:pt idx="8753">
                  <c:v>44034</c:v>
                </c:pt>
                <c:pt idx="8754">
                  <c:v>44035</c:v>
                </c:pt>
                <c:pt idx="8755">
                  <c:v>44036</c:v>
                </c:pt>
                <c:pt idx="8756">
                  <c:v>44039</c:v>
                </c:pt>
                <c:pt idx="8757">
                  <c:v>44040</c:v>
                </c:pt>
                <c:pt idx="8758">
                  <c:v>44041</c:v>
                </c:pt>
                <c:pt idx="8759">
                  <c:v>44042</c:v>
                </c:pt>
                <c:pt idx="8760">
                  <c:v>44043</c:v>
                </c:pt>
                <c:pt idx="8761">
                  <c:v>44046</c:v>
                </c:pt>
                <c:pt idx="8762">
                  <c:v>44047</c:v>
                </c:pt>
                <c:pt idx="8763">
                  <c:v>44048</c:v>
                </c:pt>
                <c:pt idx="8764">
                  <c:v>44049</c:v>
                </c:pt>
                <c:pt idx="8765">
                  <c:v>44050</c:v>
                </c:pt>
                <c:pt idx="8766">
                  <c:v>44053</c:v>
                </c:pt>
                <c:pt idx="8767">
                  <c:v>44054</c:v>
                </c:pt>
                <c:pt idx="8768">
                  <c:v>44055</c:v>
                </c:pt>
                <c:pt idx="8769">
                  <c:v>44056</c:v>
                </c:pt>
                <c:pt idx="8770">
                  <c:v>44057</c:v>
                </c:pt>
                <c:pt idx="8771">
                  <c:v>44060</c:v>
                </c:pt>
                <c:pt idx="8772">
                  <c:v>44061</c:v>
                </c:pt>
                <c:pt idx="8773">
                  <c:v>44062</c:v>
                </c:pt>
                <c:pt idx="8774">
                  <c:v>44063</c:v>
                </c:pt>
                <c:pt idx="8775">
                  <c:v>44064</c:v>
                </c:pt>
                <c:pt idx="8776">
                  <c:v>44067</c:v>
                </c:pt>
                <c:pt idx="8777">
                  <c:v>44068</c:v>
                </c:pt>
                <c:pt idx="8778">
                  <c:v>44069</c:v>
                </c:pt>
                <c:pt idx="8779">
                  <c:v>44070</c:v>
                </c:pt>
                <c:pt idx="8780">
                  <c:v>44071</c:v>
                </c:pt>
                <c:pt idx="8781">
                  <c:v>44074</c:v>
                </c:pt>
                <c:pt idx="8782">
                  <c:v>44075</c:v>
                </c:pt>
                <c:pt idx="8783">
                  <c:v>44076</c:v>
                </c:pt>
                <c:pt idx="8784">
                  <c:v>44077</c:v>
                </c:pt>
                <c:pt idx="8785">
                  <c:v>44078</c:v>
                </c:pt>
                <c:pt idx="8786">
                  <c:v>44081</c:v>
                </c:pt>
                <c:pt idx="8787">
                  <c:v>44082</c:v>
                </c:pt>
                <c:pt idx="8788">
                  <c:v>44083</c:v>
                </c:pt>
                <c:pt idx="8789">
                  <c:v>44084</c:v>
                </c:pt>
                <c:pt idx="8790">
                  <c:v>44085</c:v>
                </c:pt>
                <c:pt idx="8791">
                  <c:v>44088</c:v>
                </c:pt>
                <c:pt idx="8792">
                  <c:v>44089</c:v>
                </c:pt>
                <c:pt idx="8793">
                  <c:v>44090</c:v>
                </c:pt>
                <c:pt idx="8794">
                  <c:v>44091</c:v>
                </c:pt>
                <c:pt idx="8795">
                  <c:v>44092</c:v>
                </c:pt>
                <c:pt idx="8796">
                  <c:v>44095</c:v>
                </c:pt>
                <c:pt idx="8797">
                  <c:v>44096</c:v>
                </c:pt>
                <c:pt idx="8798">
                  <c:v>44097</c:v>
                </c:pt>
                <c:pt idx="8799">
                  <c:v>44098</c:v>
                </c:pt>
                <c:pt idx="8800">
                  <c:v>44099</c:v>
                </c:pt>
                <c:pt idx="8801">
                  <c:v>44102</c:v>
                </c:pt>
                <c:pt idx="8802">
                  <c:v>44103</c:v>
                </c:pt>
                <c:pt idx="8803">
                  <c:v>44104</c:v>
                </c:pt>
                <c:pt idx="8804">
                  <c:v>44105</c:v>
                </c:pt>
                <c:pt idx="8805">
                  <c:v>44106</c:v>
                </c:pt>
                <c:pt idx="8806">
                  <c:v>44109</c:v>
                </c:pt>
                <c:pt idx="8807">
                  <c:v>44110</c:v>
                </c:pt>
                <c:pt idx="8808">
                  <c:v>44111</c:v>
                </c:pt>
                <c:pt idx="8809">
                  <c:v>44112</c:v>
                </c:pt>
                <c:pt idx="8810">
                  <c:v>44113</c:v>
                </c:pt>
                <c:pt idx="8811">
                  <c:v>44116</c:v>
                </c:pt>
                <c:pt idx="8812">
                  <c:v>44117</c:v>
                </c:pt>
                <c:pt idx="8813">
                  <c:v>44118</c:v>
                </c:pt>
                <c:pt idx="8814">
                  <c:v>44119</c:v>
                </c:pt>
                <c:pt idx="8815">
                  <c:v>44120</c:v>
                </c:pt>
                <c:pt idx="8816">
                  <c:v>44123</c:v>
                </c:pt>
                <c:pt idx="8817">
                  <c:v>44124</c:v>
                </c:pt>
                <c:pt idx="8818">
                  <c:v>44125</c:v>
                </c:pt>
                <c:pt idx="8819">
                  <c:v>44126</c:v>
                </c:pt>
                <c:pt idx="8820">
                  <c:v>44127</c:v>
                </c:pt>
                <c:pt idx="8821">
                  <c:v>44130</c:v>
                </c:pt>
                <c:pt idx="8822">
                  <c:v>44131</c:v>
                </c:pt>
                <c:pt idx="8823">
                  <c:v>44132</c:v>
                </c:pt>
                <c:pt idx="8824">
                  <c:v>44133</c:v>
                </c:pt>
                <c:pt idx="8825">
                  <c:v>44134</c:v>
                </c:pt>
                <c:pt idx="8826">
                  <c:v>44137</c:v>
                </c:pt>
                <c:pt idx="8827">
                  <c:v>44138</c:v>
                </c:pt>
                <c:pt idx="8828">
                  <c:v>44139</c:v>
                </c:pt>
                <c:pt idx="8829">
                  <c:v>44140</c:v>
                </c:pt>
                <c:pt idx="8830">
                  <c:v>44141</c:v>
                </c:pt>
                <c:pt idx="8831">
                  <c:v>44144</c:v>
                </c:pt>
                <c:pt idx="8832">
                  <c:v>44145</c:v>
                </c:pt>
                <c:pt idx="8833">
                  <c:v>44146</c:v>
                </c:pt>
                <c:pt idx="8834">
                  <c:v>44147</c:v>
                </c:pt>
                <c:pt idx="8835">
                  <c:v>44148</c:v>
                </c:pt>
                <c:pt idx="8836">
                  <c:v>44151</c:v>
                </c:pt>
                <c:pt idx="8837">
                  <c:v>44152</c:v>
                </c:pt>
                <c:pt idx="8838">
                  <c:v>44153</c:v>
                </c:pt>
                <c:pt idx="8839">
                  <c:v>44154</c:v>
                </c:pt>
                <c:pt idx="8840">
                  <c:v>44155</c:v>
                </c:pt>
                <c:pt idx="8841">
                  <c:v>44158</c:v>
                </c:pt>
                <c:pt idx="8842">
                  <c:v>44159</c:v>
                </c:pt>
                <c:pt idx="8843">
                  <c:v>44160</c:v>
                </c:pt>
                <c:pt idx="8844">
                  <c:v>44161</c:v>
                </c:pt>
                <c:pt idx="8845">
                  <c:v>44162</c:v>
                </c:pt>
                <c:pt idx="8846">
                  <c:v>44165</c:v>
                </c:pt>
                <c:pt idx="8847">
                  <c:v>44166</c:v>
                </c:pt>
                <c:pt idx="8848">
                  <c:v>44167</c:v>
                </c:pt>
                <c:pt idx="8849">
                  <c:v>44168</c:v>
                </c:pt>
                <c:pt idx="8850">
                  <c:v>44169</c:v>
                </c:pt>
                <c:pt idx="8851">
                  <c:v>44172</c:v>
                </c:pt>
                <c:pt idx="8852">
                  <c:v>44173</c:v>
                </c:pt>
                <c:pt idx="8853">
                  <c:v>44174</c:v>
                </c:pt>
                <c:pt idx="8854">
                  <c:v>44175</c:v>
                </c:pt>
                <c:pt idx="8855">
                  <c:v>44176</c:v>
                </c:pt>
                <c:pt idx="8856">
                  <c:v>44179</c:v>
                </c:pt>
                <c:pt idx="8857">
                  <c:v>44180</c:v>
                </c:pt>
                <c:pt idx="8858">
                  <c:v>44181</c:v>
                </c:pt>
                <c:pt idx="8859">
                  <c:v>44182</c:v>
                </c:pt>
                <c:pt idx="8860">
                  <c:v>44183</c:v>
                </c:pt>
                <c:pt idx="8861">
                  <c:v>44186</c:v>
                </c:pt>
                <c:pt idx="8862">
                  <c:v>44187</c:v>
                </c:pt>
                <c:pt idx="8863">
                  <c:v>44188</c:v>
                </c:pt>
                <c:pt idx="8864">
                  <c:v>44189</c:v>
                </c:pt>
                <c:pt idx="8865">
                  <c:v>44190</c:v>
                </c:pt>
                <c:pt idx="8866">
                  <c:v>44193</c:v>
                </c:pt>
                <c:pt idx="8867">
                  <c:v>44194</c:v>
                </c:pt>
                <c:pt idx="8868">
                  <c:v>44195</c:v>
                </c:pt>
                <c:pt idx="8869">
                  <c:v>44196</c:v>
                </c:pt>
                <c:pt idx="8870">
                  <c:v>44197</c:v>
                </c:pt>
                <c:pt idx="8871">
                  <c:v>44200</c:v>
                </c:pt>
                <c:pt idx="8872">
                  <c:v>44201</c:v>
                </c:pt>
                <c:pt idx="8873">
                  <c:v>44202</c:v>
                </c:pt>
                <c:pt idx="8874">
                  <c:v>44203</c:v>
                </c:pt>
                <c:pt idx="8875">
                  <c:v>44204</c:v>
                </c:pt>
                <c:pt idx="8876">
                  <c:v>44207</c:v>
                </c:pt>
                <c:pt idx="8877">
                  <c:v>44208</c:v>
                </c:pt>
                <c:pt idx="8878">
                  <c:v>44209</c:v>
                </c:pt>
                <c:pt idx="8879">
                  <c:v>44210</c:v>
                </c:pt>
                <c:pt idx="8880">
                  <c:v>44211</c:v>
                </c:pt>
                <c:pt idx="8881">
                  <c:v>44214</c:v>
                </c:pt>
                <c:pt idx="8882">
                  <c:v>44215</c:v>
                </c:pt>
                <c:pt idx="8883">
                  <c:v>44216</c:v>
                </c:pt>
                <c:pt idx="8884">
                  <c:v>44217</c:v>
                </c:pt>
                <c:pt idx="8885">
                  <c:v>44218</c:v>
                </c:pt>
                <c:pt idx="8886">
                  <c:v>44221</c:v>
                </c:pt>
                <c:pt idx="8887">
                  <c:v>44222</c:v>
                </c:pt>
                <c:pt idx="8888">
                  <c:v>44223</c:v>
                </c:pt>
                <c:pt idx="8889">
                  <c:v>44224</c:v>
                </c:pt>
                <c:pt idx="8890">
                  <c:v>44225</c:v>
                </c:pt>
                <c:pt idx="8891">
                  <c:v>44228</c:v>
                </c:pt>
                <c:pt idx="8892">
                  <c:v>44229</c:v>
                </c:pt>
                <c:pt idx="8893">
                  <c:v>44230</c:v>
                </c:pt>
                <c:pt idx="8894">
                  <c:v>44231</c:v>
                </c:pt>
                <c:pt idx="8895">
                  <c:v>44232</c:v>
                </c:pt>
                <c:pt idx="8896">
                  <c:v>44235</c:v>
                </c:pt>
                <c:pt idx="8897">
                  <c:v>44236</c:v>
                </c:pt>
                <c:pt idx="8898">
                  <c:v>44237</c:v>
                </c:pt>
                <c:pt idx="8899">
                  <c:v>44238</c:v>
                </c:pt>
                <c:pt idx="8900">
                  <c:v>44239</c:v>
                </c:pt>
                <c:pt idx="8901">
                  <c:v>44242</c:v>
                </c:pt>
                <c:pt idx="8902">
                  <c:v>44243</c:v>
                </c:pt>
                <c:pt idx="8903">
                  <c:v>44244</c:v>
                </c:pt>
                <c:pt idx="8904">
                  <c:v>44245</c:v>
                </c:pt>
                <c:pt idx="8905">
                  <c:v>44246</c:v>
                </c:pt>
                <c:pt idx="8906">
                  <c:v>44249</c:v>
                </c:pt>
                <c:pt idx="8907">
                  <c:v>44250</c:v>
                </c:pt>
                <c:pt idx="8908">
                  <c:v>44251</c:v>
                </c:pt>
                <c:pt idx="8909">
                  <c:v>44252</c:v>
                </c:pt>
                <c:pt idx="8910">
                  <c:v>44253</c:v>
                </c:pt>
                <c:pt idx="8911">
                  <c:v>44256</c:v>
                </c:pt>
                <c:pt idx="8912">
                  <c:v>44257</c:v>
                </c:pt>
                <c:pt idx="8913">
                  <c:v>44258</c:v>
                </c:pt>
                <c:pt idx="8914">
                  <c:v>44259</c:v>
                </c:pt>
                <c:pt idx="8915">
                  <c:v>44260</c:v>
                </c:pt>
                <c:pt idx="8916">
                  <c:v>44263</c:v>
                </c:pt>
                <c:pt idx="8917">
                  <c:v>44264</c:v>
                </c:pt>
                <c:pt idx="8918">
                  <c:v>44265</c:v>
                </c:pt>
                <c:pt idx="8919">
                  <c:v>44266</c:v>
                </c:pt>
                <c:pt idx="8920">
                  <c:v>44267</c:v>
                </c:pt>
                <c:pt idx="8921">
                  <c:v>44270</c:v>
                </c:pt>
                <c:pt idx="8922">
                  <c:v>44271</c:v>
                </c:pt>
                <c:pt idx="8923">
                  <c:v>44272</c:v>
                </c:pt>
                <c:pt idx="8924">
                  <c:v>44273</c:v>
                </c:pt>
                <c:pt idx="8925">
                  <c:v>44274</c:v>
                </c:pt>
                <c:pt idx="8926">
                  <c:v>44277</c:v>
                </c:pt>
                <c:pt idx="8927">
                  <c:v>44278</c:v>
                </c:pt>
                <c:pt idx="8928">
                  <c:v>44279</c:v>
                </c:pt>
                <c:pt idx="8929">
                  <c:v>44280</c:v>
                </c:pt>
                <c:pt idx="8930">
                  <c:v>44281</c:v>
                </c:pt>
                <c:pt idx="8931">
                  <c:v>44284</c:v>
                </c:pt>
                <c:pt idx="8932">
                  <c:v>44285</c:v>
                </c:pt>
                <c:pt idx="8933">
                  <c:v>44286</c:v>
                </c:pt>
              </c:numCache>
            </c:numRef>
          </c:cat>
          <c:val>
            <c:numRef>
              <c:f>Sheet1!$B$3:$B$8936</c:f>
              <c:numCache>
                <c:formatCode>General</c:formatCode>
                <c:ptCount val="8934"/>
                <c:pt idx="0">
                  <c:v>18.79</c:v>
                </c:pt>
                <c:pt idx="1">
                  <c:v>18.05</c:v>
                </c:pt>
                <c:pt idx="2">
                  <c:v>18.100000000000001</c:v>
                </c:pt>
                <c:pt idx="3">
                  <c:v>17.84</c:v>
                </c:pt>
                <c:pt idx="4">
                  <c:v>17.64</c:v>
                </c:pt>
                <c:pt idx="5">
                  <c:v>17.28</c:v>
                </c:pt>
                <c:pt idx="6">
                  <c:v>17.07</c:v>
                </c:pt>
                <c:pt idx="7">
                  <c:v>17.23</c:v>
                </c:pt>
                <c:pt idx="8">
                  <c:v>17.23</c:v>
                </c:pt>
                <c:pt idx="9">
                  <c:v>19.62</c:v>
                </c:pt>
                <c:pt idx="10">
                  <c:v>19.82</c:v>
                </c:pt>
                <c:pt idx="11">
                  <c:v>20.07</c:v>
                </c:pt>
                <c:pt idx="12">
                  <c:v>21.69</c:v>
                </c:pt>
                <c:pt idx="13">
                  <c:v>21.95</c:v>
                </c:pt>
                <c:pt idx="14">
                  <c:v>22.5</c:v>
                </c:pt>
                <c:pt idx="15">
                  <c:v>24.56</c:v>
                </c:pt>
                <c:pt idx="16">
                  <c:v>25.37</c:v>
                </c:pt>
                <c:pt idx="17">
                  <c:v>25.88</c:v>
                </c:pt>
                <c:pt idx="18">
                  <c:v>25.15</c:v>
                </c:pt>
                <c:pt idx="19">
                  <c:v>25.55</c:v>
                </c:pt>
                <c:pt idx="20">
                  <c:v>24.71</c:v>
                </c:pt>
                <c:pt idx="21">
                  <c:v>23.44</c:v>
                </c:pt>
                <c:pt idx="22">
                  <c:v>23.6</c:v>
                </c:pt>
                <c:pt idx="23">
                  <c:v>23.33</c:v>
                </c:pt>
                <c:pt idx="24">
                  <c:v>23.55</c:v>
                </c:pt>
                <c:pt idx="25">
                  <c:v>23.64</c:v>
                </c:pt>
                <c:pt idx="26">
                  <c:v>23.61</c:v>
                </c:pt>
                <c:pt idx="27">
                  <c:v>23.82</c:v>
                </c:pt>
                <c:pt idx="28">
                  <c:v>23.55</c:v>
                </c:pt>
                <c:pt idx="29">
                  <c:v>23.73</c:v>
                </c:pt>
                <c:pt idx="30">
                  <c:v>22.74</c:v>
                </c:pt>
                <c:pt idx="31">
                  <c:v>22.74</c:v>
                </c:pt>
                <c:pt idx="32">
                  <c:v>22.99</c:v>
                </c:pt>
                <c:pt idx="33">
                  <c:v>23.89</c:v>
                </c:pt>
                <c:pt idx="34">
                  <c:v>23.9</c:v>
                </c:pt>
                <c:pt idx="35">
                  <c:v>23.58</c:v>
                </c:pt>
                <c:pt idx="36">
                  <c:v>23.5</c:v>
                </c:pt>
                <c:pt idx="37">
                  <c:v>23.48</c:v>
                </c:pt>
                <c:pt idx="38">
                  <c:v>23.15</c:v>
                </c:pt>
                <c:pt idx="39">
                  <c:v>23.21</c:v>
                </c:pt>
                <c:pt idx="40">
                  <c:v>22.77</c:v>
                </c:pt>
                <c:pt idx="41">
                  <c:v>22.86</c:v>
                </c:pt>
                <c:pt idx="42">
                  <c:v>22.26</c:v>
                </c:pt>
                <c:pt idx="43">
                  <c:v>21.95</c:v>
                </c:pt>
                <c:pt idx="44">
                  <c:v>21.51</c:v>
                </c:pt>
                <c:pt idx="45">
                  <c:v>20.399999999999999</c:v>
                </c:pt>
                <c:pt idx="46">
                  <c:v>20.28</c:v>
                </c:pt>
                <c:pt idx="47">
                  <c:v>19.95</c:v>
                </c:pt>
                <c:pt idx="48">
                  <c:v>20.45</c:v>
                </c:pt>
                <c:pt idx="49">
                  <c:v>20.399999999999999</c:v>
                </c:pt>
                <c:pt idx="50">
                  <c:v>20.11</c:v>
                </c:pt>
                <c:pt idx="51">
                  <c:v>20.34</c:v>
                </c:pt>
                <c:pt idx="52">
                  <c:v>20.170000000000002</c:v>
                </c:pt>
                <c:pt idx="53">
                  <c:v>20.149999999999999</c:v>
                </c:pt>
                <c:pt idx="54">
                  <c:v>20.54</c:v>
                </c:pt>
                <c:pt idx="55">
                  <c:v>22.01</c:v>
                </c:pt>
                <c:pt idx="56">
                  <c:v>23.54</c:v>
                </c:pt>
                <c:pt idx="57">
                  <c:v>23.93</c:v>
                </c:pt>
                <c:pt idx="58">
                  <c:v>24.62</c:v>
                </c:pt>
                <c:pt idx="59">
                  <c:v>24.22</c:v>
                </c:pt>
                <c:pt idx="60">
                  <c:v>23.69</c:v>
                </c:pt>
                <c:pt idx="61">
                  <c:v>24.01</c:v>
                </c:pt>
                <c:pt idx="62">
                  <c:v>23.03</c:v>
                </c:pt>
                <c:pt idx="63">
                  <c:v>22.88</c:v>
                </c:pt>
                <c:pt idx="64">
                  <c:v>22.94</c:v>
                </c:pt>
                <c:pt idx="65">
                  <c:v>23.36</c:v>
                </c:pt>
                <c:pt idx="66">
                  <c:v>22.95</c:v>
                </c:pt>
                <c:pt idx="67">
                  <c:v>23.46</c:v>
                </c:pt>
                <c:pt idx="68">
                  <c:v>24.38</c:v>
                </c:pt>
                <c:pt idx="69">
                  <c:v>26.06</c:v>
                </c:pt>
                <c:pt idx="70">
                  <c:v>26.39</c:v>
                </c:pt>
                <c:pt idx="71">
                  <c:v>26.01</c:v>
                </c:pt>
                <c:pt idx="72">
                  <c:v>28.97</c:v>
                </c:pt>
                <c:pt idx="73">
                  <c:v>27.59</c:v>
                </c:pt>
                <c:pt idx="74">
                  <c:v>27.48</c:v>
                </c:pt>
                <c:pt idx="75">
                  <c:v>27.48</c:v>
                </c:pt>
                <c:pt idx="76">
                  <c:v>27.18</c:v>
                </c:pt>
                <c:pt idx="77">
                  <c:v>27.22</c:v>
                </c:pt>
                <c:pt idx="78">
                  <c:v>27.95</c:v>
                </c:pt>
                <c:pt idx="79">
                  <c:v>29.13</c:v>
                </c:pt>
                <c:pt idx="80">
                  <c:v>30.23</c:v>
                </c:pt>
                <c:pt idx="81">
                  <c:v>31.46</c:v>
                </c:pt>
                <c:pt idx="82">
                  <c:v>31.2</c:v>
                </c:pt>
                <c:pt idx="83">
                  <c:v>29.22</c:v>
                </c:pt>
                <c:pt idx="84">
                  <c:v>28.45</c:v>
                </c:pt>
                <c:pt idx="85">
                  <c:v>28.22</c:v>
                </c:pt>
                <c:pt idx="86">
                  <c:v>27.18</c:v>
                </c:pt>
                <c:pt idx="87">
                  <c:v>25.68</c:v>
                </c:pt>
                <c:pt idx="88">
                  <c:v>25.66</c:v>
                </c:pt>
                <c:pt idx="89">
                  <c:v>25.45</c:v>
                </c:pt>
                <c:pt idx="90">
                  <c:v>25.27</c:v>
                </c:pt>
                <c:pt idx="91">
                  <c:v>27.02</c:v>
                </c:pt>
                <c:pt idx="92">
                  <c:v>26.96</c:v>
                </c:pt>
                <c:pt idx="93">
                  <c:v>26.33</c:v>
                </c:pt>
                <c:pt idx="94">
                  <c:v>25.11</c:v>
                </c:pt>
                <c:pt idx="95">
                  <c:v>25.06</c:v>
                </c:pt>
                <c:pt idx="96">
                  <c:v>25.37</c:v>
                </c:pt>
                <c:pt idx="97">
                  <c:v>26.57</c:v>
                </c:pt>
                <c:pt idx="98">
                  <c:v>26.19</c:v>
                </c:pt>
                <c:pt idx="99">
                  <c:v>25.13</c:v>
                </c:pt>
                <c:pt idx="100">
                  <c:v>24.93</c:v>
                </c:pt>
                <c:pt idx="101">
                  <c:v>24.93</c:v>
                </c:pt>
                <c:pt idx="102">
                  <c:v>23.92</c:v>
                </c:pt>
                <c:pt idx="103">
                  <c:v>23.15</c:v>
                </c:pt>
                <c:pt idx="104">
                  <c:v>22.51</c:v>
                </c:pt>
                <c:pt idx="105">
                  <c:v>22.52</c:v>
                </c:pt>
                <c:pt idx="106">
                  <c:v>22.4</c:v>
                </c:pt>
                <c:pt idx="107">
                  <c:v>23.46</c:v>
                </c:pt>
                <c:pt idx="108">
                  <c:v>23.14</c:v>
                </c:pt>
                <c:pt idx="109">
                  <c:v>22.55</c:v>
                </c:pt>
                <c:pt idx="110">
                  <c:v>22.87</c:v>
                </c:pt>
                <c:pt idx="111">
                  <c:v>21.46</c:v>
                </c:pt>
                <c:pt idx="112">
                  <c:v>21.65</c:v>
                </c:pt>
                <c:pt idx="113">
                  <c:v>21.67</c:v>
                </c:pt>
                <c:pt idx="114">
                  <c:v>22.13</c:v>
                </c:pt>
                <c:pt idx="115">
                  <c:v>21.64</c:v>
                </c:pt>
                <c:pt idx="116">
                  <c:v>21.24</c:v>
                </c:pt>
                <c:pt idx="117">
                  <c:v>20.82</c:v>
                </c:pt>
                <c:pt idx="118">
                  <c:v>21.47</c:v>
                </c:pt>
                <c:pt idx="119">
                  <c:v>21.8</c:v>
                </c:pt>
                <c:pt idx="120">
                  <c:v>20.8</c:v>
                </c:pt>
                <c:pt idx="121">
                  <c:v>20.71</c:v>
                </c:pt>
                <c:pt idx="122">
                  <c:v>21.11</c:v>
                </c:pt>
                <c:pt idx="123">
                  <c:v>21.5</c:v>
                </c:pt>
                <c:pt idx="124">
                  <c:v>20.76</c:v>
                </c:pt>
                <c:pt idx="125">
                  <c:v>20.62</c:v>
                </c:pt>
                <c:pt idx="126">
                  <c:v>20.61</c:v>
                </c:pt>
                <c:pt idx="127">
                  <c:v>21.33</c:v>
                </c:pt>
                <c:pt idx="128">
                  <c:v>20.99</c:v>
                </c:pt>
                <c:pt idx="129">
                  <c:v>20.04</c:v>
                </c:pt>
                <c:pt idx="130">
                  <c:v>20.04</c:v>
                </c:pt>
                <c:pt idx="131">
                  <c:v>20.6</c:v>
                </c:pt>
                <c:pt idx="132">
                  <c:v>19.850000000000001</c:v>
                </c:pt>
                <c:pt idx="133">
                  <c:v>19.3</c:v>
                </c:pt>
                <c:pt idx="134">
                  <c:v>19.28</c:v>
                </c:pt>
                <c:pt idx="135">
                  <c:v>17.760000000000002</c:v>
                </c:pt>
                <c:pt idx="136">
                  <c:v>17.78</c:v>
                </c:pt>
                <c:pt idx="137">
                  <c:v>17.100000000000001</c:v>
                </c:pt>
                <c:pt idx="138">
                  <c:v>17.510000000000002</c:v>
                </c:pt>
                <c:pt idx="139">
                  <c:v>17.100000000000001</c:v>
                </c:pt>
                <c:pt idx="140">
                  <c:v>16.649999999999999</c:v>
                </c:pt>
                <c:pt idx="141">
                  <c:v>16.75</c:v>
                </c:pt>
                <c:pt idx="142">
                  <c:v>17.43</c:v>
                </c:pt>
                <c:pt idx="143">
                  <c:v>17.73</c:v>
                </c:pt>
                <c:pt idx="144">
                  <c:v>17.309999999999999</c:v>
                </c:pt>
                <c:pt idx="145">
                  <c:v>17.12</c:v>
                </c:pt>
                <c:pt idx="146">
                  <c:v>16.61</c:v>
                </c:pt>
                <c:pt idx="147">
                  <c:v>15.95</c:v>
                </c:pt>
                <c:pt idx="148">
                  <c:v>15.91</c:v>
                </c:pt>
                <c:pt idx="149">
                  <c:v>16.399999999999999</c:v>
                </c:pt>
                <c:pt idx="150">
                  <c:v>16.45</c:v>
                </c:pt>
                <c:pt idx="151">
                  <c:v>17.45</c:v>
                </c:pt>
                <c:pt idx="152">
                  <c:v>18.09</c:v>
                </c:pt>
                <c:pt idx="153">
                  <c:v>17.670000000000002</c:v>
                </c:pt>
                <c:pt idx="154">
                  <c:v>17.05</c:v>
                </c:pt>
                <c:pt idx="155">
                  <c:v>17.3</c:v>
                </c:pt>
                <c:pt idx="156">
                  <c:v>17.09</c:v>
                </c:pt>
                <c:pt idx="157">
                  <c:v>20.91</c:v>
                </c:pt>
                <c:pt idx="158">
                  <c:v>22.8</c:v>
                </c:pt>
                <c:pt idx="159">
                  <c:v>22.4</c:v>
                </c:pt>
                <c:pt idx="160">
                  <c:v>22.59</c:v>
                </c:pt>
                <c:pt idx="161">
                  <c:v>22.41</c:v>
                </c:pt>
                <c:pt idx="162">
                  <c:v>22.59</c:v>
                </c:pt>
                <c:pt idx="163">
                  <c:v>22.35</c:v>
                </c:pt>
                <c:pt idx="164">
                  <c:v>22.34</c:v>
                </c:pt>
                <c:pt idx="165">
                  <c:v>21.37</c:v>
                </c:pt>
                <c:pt idx="166">
                  <c:v>21.57</c:v>
                </c:pt>
                <c:pt idx="167">
                  <c:v>21.92</c:v>
                </c:pt>
                <c:pt idx="168">
                  <c:v>22.12</c:v>
                </c:pt>
                <c:pt idx="169">
                  <c:v>22.5</c:v>
                </c:pt>
                <c:pt idx="170">
                  <c:v>22.98</c:v>
                </c:pt>
                <c:pt idx="171">
                  <c:v>22.33</c:v>
                </c:pt>
                <c:pt idx="172">
                  <c:v>22.07</c:v>
                </c:pt>
                <c:pt idx="173">
                  <c:v>24.01</c:v>
                </c:pt>
                <c:pt idx="174">
                  <c:v>23.26</c:v>
                </c:pt>
                <c:pt idx="175">
                  <c:v>23.63</c:v>
                </c:pt>
                <c:pt idx="176">
                  <c:v>23.63</c:v>
                </c:pt>
                <c:pt idx="177">
                  <c:v>24.37</c:v>
                </c:pt>
                <c:pt idx="178">
                  <c:v>23.7</c:v>
                </c:pt>
                <c:pt idx="179">
                  <c:v>22.98</c:v>
                </c:pt>
                <c:pt idx="180">
                  <c:v>21.68</c:v>
                </c:pt>
                <c:pt idx="181">
                  <c:v>22.35</c:v>
                </c:pt>
                <c:pt idx="182">
                  <c:v>21.81</c:v>
                </c:pt>
                <c:pt idx="183">
                  <c:v>23.06</c:v>
                </c:pt>
                <c:pt idx="184">
                  <c:v>22.89</c:v>
                </c:pt>
                <c:pt idx="185">
                  <c:v>22.2</c:v>
                </c:pt>
                <c:pt idx="186">
                  <c:v>22.58</c:v>
                </c:pt>
                <c:pt idx="187">
                  <c:v>23</c:v>
                </c:pt>
                <c:pt idx="188">
                  <c:v>23.19</c:v>
                </c:pt>
                <c:pt idx="189">
                  <c:v>23.33</c:v>
                </c:pt>
                <c:pt idx="190">
                  <c:v>22.83</c:v>
                </c:pt>
                <c:pt idx="191">
                  <c:v>22.49</c:v>
                </c:pt>
                <c:pt idx="192">
                  <c:v>22.96</c:v>
                </c:pt>
                <c:pt idx="193">
                  <c:v>22.38</c:v>
                </c:pt>
                <c:pt idx="194">
                  <c:v>21.83</c:v>
                </c:pt>
                <c:pt idx="195">
                  <c:v>21.42</c:v>
                </c:pt>
                <c:pt idx="196">
                  <c:v>21.15</c:v>
                </c:pt>
                <c:pt idx="197">
                  <c:v>24.28</c:v>
                </c:pt>
                <c:pt idx="198">
                  <c:v>22.09</c:v>
                </c:pt>
                <c:pt idx="199">
                  <c:v>23.52</c:v>
                </c:pt>
                <c:pt idx="200">
                  <c:v>23.76</c:v>
                </c:pt>
                <c:pt idx="201">
                  <c:v>24.59</c:v>
                </c:pt>
                <c:pt idx="202">
                  <c:v>24.32</c:v>
                </c:pt>
                <c:pt idx="203">
                  <c:v>26.36</c:v>
                </c:pt>
                <c:pt idx="204">
                  <c:v>27.86</c:v>
                </c:pt>
                <c:pt idx="205">
                  <c:v>36.369999999999997</c:v>
                </c:pt>
                <c:pt idx="206">
                  <c:v>150.19</c:v>
                </c:pt>
                <c:pt idx="207">
                  <c:v>140</c:v>
                </c:pt>
                <c:pt idx="208">
                  <c:v>73.91</c:v>
                </c:pt>
                <c:pt idx="209">
                  <c:v>102.22</c:v>
                </c:pt>
                <c:pt idx="210">
                  <c:v>98.81</c:v>
                </c:pt>
                <c:pt idx="211">
                  <c:v>113.33</c:v>
                </c:pt>
                <c:pt idx="212">
                  <c:v>97.51</c:v>
                </c:pt>
                <c:pt idx="213">
                  <c:v>81.239999999999995</c:v>
                </c:pt>
                <c:pt idx="214">
                  <c:v>64.66</c:v>
                </c:pt>
                <c:pt idx="215">
                  <c:v>61.41</c:v>
                </c:pt>
                <c:pt idx="216">
                  <c:v>54.9</c:v>
                </c:pt>
                <c:pt idx="217">
                  <c:v>58.44</c:v>
                </c:pt>
                <c:pt idx="218">
                  <c:v>58.47</c:v>
                </c:pt>
                <c:pt idx="219">
                  <c:v>53.54</c:v>
                </c:pt>
                <c:pt idx="220">
                  <c:v>55.78</c:v>
                </c:pt>
                <c:pt idx="221">
                  <c:v>54.73</c:v>
                </c:pt>
                <c:pt idx="222">
                  <c:v>54.76</c:v>
                </c:pt>
                <c:pt idx="223">
                  <c:v>55.55</c:v>
                </c:pt>
                <c:pt idx="224">
                  <c:v>49.21</c:v>
                </c:pt>
                <c:pt idx="225">
                  <c:v>47.59</c:v>
                </c:pt>
                <c:pt idx="226">
                  <c:v>46.5</c:v>
                </c:pt>
                <c:pt idx="227">
                  <c:v>49.59</c:v>
                </c:pt>
                <c:pt idx="228">
                  <c:v>46.53</c:v>
                </c:pt>
                <c:pt idx="229">
                  <c:v>49.5</c:v>
                </c:pt>
                <c:pt idx="230">
                  <c:v>47.62</c:v>
                </c:pt>
                <c:pt idx="231">
                  <c:v>43.37</c:v>
                </c:pt>
                <c:pt idx="232">
                  <c:v>38.11</c:v>
                </c:pt>
                <c:pt idx="233">
                  <c:v>36.299999999999997</c:v>
                </c:pt>
                <c:pt idx="234">
                  <c:v>36.299999999999997</c:v>
                </c:pt>
                <c:pt idx="235">
                  <c:v>42.11</c:v>
                </c:pt>
                <c:pt idx="236">
                  <c:v>46.13</c:v>
                </c:pt>
                <c:pt idx="237">
                  <c:v>45.73</c:v>
                </c:pt>
                <c:pt idx="238">
                  <c:v>43.7</c:v>
                </c:pt>
                <c:pt idx="239">
                  <c:v>47.22</c:v>
                </c:pt>
                <c:pt idx="240">
                  <c:v>47.63</c:v>
                </c:pt>
                <c:pt idx="241">
                  <c:v>43.68</c:v>
                </c:pt>
                <c:pt idx="242">
                  <c:v>41.38</c:v>
                </c:pt>
                <c:pt idx="243">
                  <c:v>43.88</c:v>
                </c:pt>
                <c:pt idx="244">
                  <c:v>49</c:v>
                </c:pt>
                <c:pt idx="245">
                  <c:v>48.44</c:v>
                </c:pt>
                <c:pt idx="246">
                  <c:v>47.44</c:v>
                </c:pt>
                <c:pt idx="247">
                  <c:v>47.01</c:v>
                </c:pt>
                <c:pt idx="248">
                  <c:v>44.23</c:v>
                </c:pt>
                <c:pt idx="249">
                  <c:v>42</c:v>
                </c:pt>
                <c:pt idx="250">
                  <c:v>38.54</c:v>
                </c:pt>
                <c:pt idx="251">
                  <c:v>36.29</c:v>
                </c:pt>
                <c:pt idx="252">
                  <c:v>35.92</c:v>
                </c:pt>
                <c:pt idx="253">
                  <c:v>32.81</c:v>
                </c:pt>
                <c:pt idx="254">
                  <c:v>31.65</c:v>
                </c:pt>
                <c:pt idx="255">
                  <c:v>31.65</c:v>
                </c:pt>
                <c:pt idx="256">
                  <c:v>38.92</c:v>
                </c:pt>
                <c:pt idx="257">
                  <c:v>38.229999999999997</c:v>
                </c:pt>
                <c:pt idx="258">
                  <c:v>35.659999999999997</c:v>
                </c:pt>
                <c:pt idx="259">
                  <c:v>39.450000000000003</c:v>
                </c:pt>
                <c:pt idx="260">
                  <c:v>39.450000000000003</c:v>
                </c:pt>
                <c:pt idx="261">
                  <c:v>36.49</c:v>
                </c:pt>
                <c:pt idx="262">
                  <c:v>36.9</c:v>
                </c:pt>
                <c:pt idx="263">
                  <c:v>37.06</c:v>
                </c:pt>
                <c:pt idx="264">
                  <c:v>34.36</c:v>
                </c:pt>
                <c:pt idx="265">
                  <c:v>49.36</c:v>
                </c:pt>
                <c:pt idx="266">
                  <c:v>40.54</c:v>
                </c:pt>
                <c:pt idx="267">
                  <c:v>41.2</c:v>
                </c:pt>
                <c:pt idx="268">
                  <c:v>41.59</c:v>
                </c:pt>
                <c:pt idx="269">
                  <c:v>42.22</c:v>
                </c:pt>
                <c:pt idx="270">
                  <c:v>36.369999999999997</c:v>
                </c:pt>
                <c:pt idx="271">
                  <c:v>35.19</c:v>
                </c:pt>
                <c:pt idx="272">
                  <c:v>35.97</c:v>
                </c:pt>
                <c:pt idx="273">
                  <c:v>39.869999999999997</c:v>
                </c:pt>
                <c:pt idx="274">
                  <c:v>40.42</c:v>
                </c:pt>
                <c:pt idx="275">
                  <c:v>38.21</c:v>
                </c:pt>
                <c:pt idx="276">
                  <c:v>35.950000000000003</c:v>
                </c:pt>
                <c:pt idx="277">
                  <c:v>36.479999999999997</c:v>
                </c:pt>
                <c:pt idx="278">
                  <c:v>36.69</c:v>
                </c:pt>
                <c:pt idx="279">
                  <c:v>36.31</c:v>
                </c:pt>
                <c:pt idx="280">
                  <c:v>35.549999999999997</c:v>
                </c:pt>
                <c:pt idx="281">
                  <c:v>36.729999999999997</c:v>
                </c:pt>
                <c:pt idx="282">
                  <c:v>36.17</c:v>
                </c:pt>
                <c:pt idx="283">
                  <c:v>38.630000000000003</c:v>
                </c:pt>
                <c:pt idx="284">
                  <c:v>38.32</c:v>
                </c:pt>
                <c:pt idx="285">
                  <c:v>38.47</c:v>
                </c:pt>
                <c:pt idx="286">
                  <c:v>37.96</c:v>
                </c:pt>
                <c:pt idx="287">
                  <c:v>34.15</c:v>
                </c:pt>
                <c:pt idx="288">
                  <c:v>35.090000000000003</c:v>
                </c:pt>
                <c:pt idx="289">
                  <c:v>37.39</c:v>
                </c:pt>
                <c:pt idx="290">
                  <c:v>33.950000000000003</c:v>
                </c:pt>
                <c:pt idx="291">
                  <c:v>33.950000000000003</c:v>
                </c:pt>
                <c:pt idx="292">
                  <c:v>32.86</c:v>
                </c:pt>
                <c:pt idx="293">
                  <c:v>32.07</c:v>
                </c:pt>
                <c:pt idx="294">
                  <c:v>31.8</c:v>
                </c:pt>
                <c:pt idx="295">
                  <c:v>27.53</c:v>
                </c:pt>
                <c:pt idx="296">
                  <c:v>28.41</c:v>
                </c:pt>
                <c:pt idx="297">
                  <c:v>29.76</c:v>
                </c:pt>
                <c:pt idx="298">
                  <c:v>30.13</c:v>
                </c:pt>
                <c:pt idx="299">
                  <c:v>32.17</c:v>
                </c:pt>
                <c:pt idx="300">
                  <c:v>32.06</c:v>
                </c:pt>
                <c:pt idx="301">
                  <c:v>29.83</c:v>
                </c:pt>
                <c:pt idx="302">
                  <c:v>30.08</c:v>
                </c:pt>
                <c:pt idx="303">
                  <c:v>29.59</c:v>
                </c:pt>
                <c:pt idx="304">
                  <c:v>30.27</c:v>
                </c:pt>
                <c:pt idx="305">
                  <c:v>29.35</c:v>
                </c:pt>
                <c:pt idx="306">
                  <c:v>28.39</c:v>
                </c:pt>
                <c:pt idx="307">
                  <c:v>28.01</c:v>
                </c:pt>
                <c:pt idx="308">
                  <c:v>27.85</c:v>
                </c:pt>
                <c:pt idx="309">
                  <c:v>30.11</c:v>
                </c:pt>
                <c:pt idx="310">
                  <c:v>27.64</c:v>
                </c:pt>
                <c:pt idx="311">
                  <c:v>28.66</c:v>
                </c:pt>
                <c:pt idx="312">
                  <c:v>29.14</c:v>
                </c:pt>
                <c:pt idx="313">
                  <c:v>28.64</c:v>
                </c:pt>
                <c:pt idx="314">
                  <c:v>26.62</c:v>
                </c:pt>
                <c:pt idx="315">
                  <c:v>28.02</c:v>
                </c:pt>
                <c:pt idx="316">
                  <c:v>28.01</c:v>
                </c:pt>
                <c:pt idx="317">
                  <c:v>27.54</c:v>
                </c:pt>
                <c:pt idx="318">
                  <c:v>27.22</c:v>
                </c:pt>
                <c:pt idx="319">
                  <c:v>31.89</c:v>
                </c:pt>
                <c:pt idx="320">
                  <c:v>34.24</c:v>
                </c:pt>
                <c:pt idx="321">
                  <c:v>32.49</c:v>
                </c:pt>
                <c:pt idx="322">
                  <c:v>32.119999999999997</c:v>
                </c:pt>
                <c:pt idx="323">
                  <c:v>32.39</c:v>
                </c:pt>
                <c:pt idx="324">
                  <c:v>26.94</c:v>
                </c:pt>
                <c:pt idx="325">
                  <c:v>26.94</c:v>
                </c:pt>
                <c:pt idx="326">
                  <c:v>31.3</c:v>
                </c:pt>
                <c:pt idx="327">
                  <c:v>28.54</c:v>
                </c:pt>
                <c:pt idx="328">
                  <c:v>24.75</c:v>
                </c:pt>
                <c:pt idx="329">
                  <c:v>25.65</c:v>
                </c:pt>
                <c:pt idx="330">
                  <c:v>25.45</c:v>
                </c:pt>
                <c:pt idx="331">
                  <c:v>25.83</c:v>
                </c:pt>
                <c:pt idx="332">
                  <c:v>25.75</c:v>
                </c:pt>
                <c:pt idx="333">
                  <c:v>26.1</c:v>
                </c:pt>
                <c:pt idx="334">
                  <c:v>30.92</c:v>
                </c:pt>
                <c:pt idx="335">
                  <c:v>31.64</c:v>
                </c:pt>
                <c:pt idx="336">
                  <c:v>27.81</c:v>
                </c:pt>
                <c:pt idx="337">
                  <c:v>27.37</c:v>
                </c:pt>
                <c:pt idx="338">
                  <c:v>28.83</c:v>
                </c:pt>
                <c:pt idx="339">
                  <c:v>29.04</c:v>
                </c:pt>
                <c:pt idx="340">
                  <c:v>28.05</c:v>
                </c:pt>
                <c:pt idx="341">
                  <c:v>26.5</c:v>
                </c:pt>
                <c:pt idx="342">
                  <c:v>24.92</c:v>
                </c:pt>
                <c:pt idx="343">
                  <c:v>25.52</c:v>
                </c:pt>
                <c:pt idx="344">
                  <c:v>27.09</c:v>
                </c:pt>
                <c:pt idx="345">
                  <c:v>27.04</c:v>
                </c:pt>
                <c:pt idx="346">
                  <c:v>26.31</c:v>
                </c:pt>
                <c:pt idx="347">
                  <c:v>25.43</c:v>
                </c:pt>
                <c:pt idx="348">
                  <c:v>26.85</c:v>
                </c:pt>
                <c:pt idx="349">
                  <c:v>27.76</c:v>
                </c:pt>
                <c:pt idx="350">
                  <c:v>26.62</c:v>
                </c:pt>
                <c:pt idx="351">
                  <c:v>25.58</c:v>
                </c:pt>
                <c:pt idx="352">
                  <c:v>24.62</c:v>
                </c:pt>
                <c:pt idx="353">
                  <c:v>28.05</c:v>
                </c:pt>
                <c:pt idx="354">
                  <c:v>26.7</c:v>
                </c:pt>
                <c:pt idx="355">
                  <c:v>25.6</c:v>
                </c:pt>
                <c:pt idx="356">
                  <c:v>25.27</c:v>
                </c:pt>
                <c:pt idx="357">
                  <c:v>25.25</c:v>
                </c:pt>
                <c:pt idx="358">
                  <c:v>27.19</c:v>
                </c:pt>
                <c:pt idx="359">
                  <c:v>26.83</c:v>
                </c:pt>
                <c:pt idx="360">
                  <c:v>25.68</c:v>
                </c:pt>
                <c:pt idx="361">
                  <c:v>25.22</c:v>
                </c:pt>
                <c:pt idx="362">
                  <c:v>24.55</c:v>
                </c:pt>
                <c:pt idx="363">
                  <c:v>24.48</c:v>
                </c:pt>
                <c:pt idx="364">
                  <c:v>24.25</c:v>
                </c:pt>
                <c:pt idx="365">
                  <c:v>24.47</c:v>
                </c:pt>
                <c:pt idx="366">
                  <c:v>24.47</c:v>
                </c:pt>
                <c:pt idx="367">
                  <c:v>23.34</c:v>
                </c:pt>
                <c:pt idx="368">
                  <c:v>24.53</c:v>
                </c:pt>
                <c:pt idx="369">
                  <c:v>25.16</c:v>
                </c:pt>
                <c:pt idx="370">
                  <c:v>25.27</c:v>
                </c:pt>
                <c:pt idx="371">
                  <c:v>25.06</c:v>
                </c:pt>
                <c:pt idx="372">
                  <c:v>25.48</c:v>
                </c:pt>
                <c:pt idx="373">
                  <c:v>25.37</c:v>
                </c:pt>
                <c:pt idx="374">
                  <c:v>26.22</c:v>
                </c:pt>
                <c:pt idx="375">
                  <c:v>25.77</c:v>
                </c:pt>
                <c:pt idx="376">
                  <c:v>27.19</c:v>
                </c:pt>
                <c:pt idx="377">
                  <c:v>26.46</c:v>
                </c:pt>
                <c:pt idx="378">
                  <c:v>25.59</c:v>
                </c:pt>
                <c:pt idx="379">
                  <c:v>26.13</c:v>
                </c:pt>
                <c:pt idx="380">
                  <c:v>25.11</c:v>
                </c:pt>
                <c:pt idx="381">
                  <c:v>24.14</c:v>
                </c:pt>
                <c:pt idx="382">
                  <c:v>23.51</c:v>
                </c:pt>
                <c:pt idx="383">
                  <c:v>24.4</c:v>
                </c:pt>
                <c:pt idx="384">
                  <c:v>25.03</c:v>
                </c:pt>
                <c:pt idx="385">
                  <c:v>25.45</c:v>
                </c:pt>
                <c:pt idx="386">
                  <c:v>25.33</c:v>
                </c:pt>
                <c:pt idx="387">
                  <c:v>25.06</c:v>
                </c:pt>
                <c:pt idx="388">
                  <c:v>25.01</c:v>
                </c:pt>
                <c:pt idx="389">
                  <c:v>24.69</c:v>
                </c:pt>
                <c:pt idx="390">
                  <c:v>23.95</c:v>
                </c:pt>
                <c:pt idx="391">
                  <c:v>23.95</c:v>
                </c:pt>
                <c:pt idx="392">
                  <c:v>24.35</c:v>
                </c:pt>
                <c:pt idx="393">
                  <c:v>24.68</c:v>
                </c:pt>
                <c:pt idx="394">
                  <c:v>24.21</c:v>
                </c:pt>
                <c:pt idx="395">
                  <c:v>24.71</c:v>
                </c:pt>
                <c:pt idx="396">
                  <c:v>23.47</c:v>
                </c:pt>
                <c:pt idx="397">
                  <c:v>23.63</c:v>
                </c:pt>
                <c:pt idx="398">
                  <c:v>23.36</c:v>
                </c:pt>
                <c:pt idx="399">
                  <c:v>23.38</c:v>
                </c:pt>
                <c:pt idx="400">
                  <c:v>19.86</c:v>
                </c:pt>
                <c:pt idx="401">
                  <c:v>21.49</c:v>
                </c:pt>
                <c:pt idx="402">
                  <c:v>23.64</c:v>
                </c:pt>
                <c:pt idx="403">
                  <c:v>23.56</c:v>
                </c:pt>
                <c:pt idx="404">
                  <c:v>24.98</c:v>
                </c:pt>
                <c:pt idx="405">
                  <c:v>25.05</c:v>
                </c:pt>
                <c:pt idx="406">
                  <c:v>24.86</c:v>
                </c:pt>
                <c:pt idx="407">
                  <c:v>23.76</c:v>
                </c:pt>
                <c:pt idx="408">
                  <c:v>24.47</c:v>
                </c:pt>
                <c:pt idx="409">
                  <c:v>22.63</c:v>
                </c:pt>
                <c:pt idx="410">
                  <c:v>22.84</c:v>
                </c:pt>
                <c:pt idx="411">
                  <c:v>21.84</c:v>
                </c:pt>
                <c:pt idx="412">
                  <c:v>22.31</c:v>
                </c:pt>
                <c:pt idx="413">
                  <c:v>22.28</c:v>
                </c:pt>
                <c:pt idx="414">
                  <c:v>22.79</c:v>
                </c:pt>
                <c:pt idx="415">
                  <c:v>23.37</c:v>
                </c:pt>
                <c:pt idx="416">
                  <c:v>23.14</c:v>
                </c:pt>
                <c:pt idx="417">
                  <c:v>24.64</c:v>
                </c:pt>
                <c:pt idx="418">
                  <c:v>27.28</c:v>
                </c:pt>
                <c:pt idx="419">
                  <c:v>24.87</c:v>
                </c:pt>
                <c:pt idx="420">
                  <c:v>24.85</c:v>
                </c:pt>
                <c:pt idx="421">
                  <c:v>27.68</c:v>
                </c:pt>
                <c:pt idx="422">
                  <c:v>25.53</c:v>
                </c:pt>
                <c:pt idx="423">
                  <c:v>25.07</c:v>
                </c:pt>
                <c:pt idx="424">
                  <c:v>23.73</c:v>
                </c:pt>
                <c:pt idx="425">
                  <c:v>24.24</c:v>
                </c:pt>
                <c:pt idx="426">
                  <c:v>25.61</c:v>
                </c:pt>
                <c:pt idx="427">
                  <c:v>24.99</c:v>
                </c:pt>
                <c:pt idx="428">
                  <c:v>23.11</c:v>
                </c:pt>
                <c:pt idx="429">
                  <c:v>22.53</c:v>
                </c:pt>
                <c:pt idx="430">
                  <c:v>22.12</c:v>
                </c:pt>
                <c:pt idx="431">
                  <c:v>21.13</c:v>
                </c:pt>
                <c:pt idx="432">
                  <c:v>20.74</c:v>
                </c:pt>
                <c:pt idx="433">
                  <c:v>21.42</c:v>
                </c:pt>
                <c:pt idx="434">
                  <c:v>23.07</c:v>
                </c:pt>
                <c:pt idx="435">
                  <c:v>21</c:v>
                </c:pt>
                <c:pt idx="436">
                  <c:v>21</c:v>
                </c:pt>
                <c:pt idx="437">
                  <c:v>20.97</c:v>
                </c:pt>
                <c:pt idx="438">
                  <c:v>20.75</c:v>
                </c:pt>
                <c:pt idx="439">
                  <c:v>20.86</c:v>
                </c:pt>
                <c:pt idx="440">
                  <c:v>19.920000000000002</c:v>
                </c:pt>
                <c:pt idx="441">
                  <c:v>19.68</c:v>
                </c:pt>
                <c:pt idx="442">
                  <c:v>20.47</c:v>
                </c:pt>
                <c:pt idx="443">
                  <c:v>19.97</c:v>
                </c:pt>
                <c:pt idx="444">
                  <c:v>18.62</c:v>
                </c:pt>
                <c:pt idx="445">
                  <c:v>18.22</c:v>
                </c:pt>
                <c:pt idx="446">
                  <c:v>18.649999999999999</c:v>
                </c:pt>
                <c:pt idx="447">
                  <c:v>18.68</c:v>
                </c:pt>
                <c:pt idx="448">
                  <c:v>18.75</c:v>
                </c:pt>
                <c:pt idx="449">
                  <c:v>19.16</c:v>
                </c:pt>
                <c:pt idx="450">
                  <c:v>18.28</c:v>
                </c:pt>
                <c:pt idx="451">
                  <c:v>18.62</c:v>
                </c:pt>
                <c:pt idx="452">
                  <c:v>18.91</c:v>
                </c:pt>
                <c:pt idx="453">
                  <c:v>18.600000000000001</c:v>
                </c:pt>
                <c:pt idx="454">
                  <c:v>18.09</c:v>
                </c:pt>
                <c:pt idx="455">
                  <c:v>18.739999999999998</c:v>
                </c:pt>
                <c:pt idx="456">
                  <c:v>18.27</c:v>
                </c:pt>
                <c:pt idx="457">
                  <c:v>18.850000000000001</c:v>
                </c:pt>
                <c:pt idx="458">
                  <c:v>19.37</c:v>
                </c:pt>
                <c:pt idx="459">
                  <c:v>20.440000000000001</c:v>
                </c:pt>
                <c:pt idx="460">
                  <c:v>19.350000000000001</c:v>
                </c:pt>
                <c:pt idx="461">
                  <c:v>19.670000000000002</c:v>
                </c:pt>
                <c:pt idx="462">
                  <c:v>19.260000000000002</c:v>
                </c:pt>
                <c:pt idx="463">
                  <c:v>21.66</c:v>
                </c:pt>
                <c:pt idx="464">
                  <c:v>20.28</c:v>
                </c:pt>
                <c:pt idx="465">
                  <c:v>20.149999999999999</c:v>
                </c:pt>
                <c:pt idx="466">
                  <c:v>19.97</c:v>
                </c:pt>
                <c:pt idx="467">
                  <c:v>19.38</c:v>
                </c:pt>
                <c:pt idx="468">
                  <c:v>21.21</c:v>
                </c:pt>
                <c:pt idx="469">
                  <c:v>19.77</c:v>
                </c:pt>
                <c:pt idx="470">
                  <c:v>19.82</c:v>
                </c:pt>
                <c:pt idx="471">
                  <c:v>20.91</c:v>
                </c:pt>
                <c:pt idx="472">
                  <c:v>21.01</c:v>
                </c:pt>
                <c:pt idx="473">
                  <c:v>21.56</c:v>
                </c:pt>
                <c:pt idx="474">
                  <c:v>23.97</c:v>
                </c:pt>
                <c:pt idx="475">
                  <c:v>22.54</c:v>
                </c:pt>
                <c:pt idx="476">
                  <c:v>22.68</c:v>
                </c:pt>
                <c:pt idx="477">
                  <c:v>22.32</c:v>
                </c:pt>
                <c:pt idx="478">
                  <c:v>22.67</c:v>
                </c:pt>
                <c:pt idx="479">
                  <c:v>22.92</c:v>
                </c:pt>
                <c:pt idx="480">
                  <c:v>23.48</c:v>
                </c:pt>
                <c:pt idx="481">
                  <c:v>24.16</c:v>
                </c:pt>
                <c:pt idx="482">
                  <c:v>24.73</c:v>
                </c:pt>
                <c:pt idx="483">
                  <c:v>22.97</c:v>
                </c:pt>
                <c:pt idx="484">
                  <c:v>21.36</c:v>
                </c:pt>
                <c:pt idx="485">
                  <c:v>22.92</c:v>
                </c:pt>
                <c:pt idx="486">
                  <c:v>22.95</c:v>
                </c:pt>
                <c:pt idx="487">
                  <c:v>22.62</c:v>
                </c:pt>
                <c:pt idx="488">
                  <c:v>24.95</c:v>
                </c:pt>
                <c:pt idx="489">
                  <c:v>22.13</c:v>
                </c:pt>
                <c:pt idx="490">
                  <c:v>20.61</c:v>
                </c:pt>
                <c:pt idx="491">
                  <c:v>19.670000000000002</c:v>
                </c:pt>
                <c:pt idx="492">
                  <c:v>19.54</c:v>
                </c:pt>
                <c:pt idx="493">
                  <c:v>18.88</c:v>
                </c:pt>
                <c:pt idx="494">
                  <c:v>18.88</c:v>
                </c:pt>
                <c:pt idx="495">
                  <c:v>20.45</c:v>
                </c:pt>
                <c:pt idx="496">
                  <c:v>19.29</c:v>
                </c:pt>
                <c:pt idx="497">
                  <c:v>18.04</c:v>
                </c:pt>
                <c:pt idx="498">
                  <c:v>18.18</c:v>
                </c:pt>
                <c:pt idx="499">
                  <c:v>19.2</c:v>
                </c:pt>
                <c:pt idx="500">
                  <c:v>19.43</c:v>
                </c:pt>
                <c:pt idx="501">
                  <c:v>17.95</c:v>
                </c:pt>
                <c:pt idx="502">
                  <c:v>18.059999999999999</c:v>
                </c:pt>
                <c:pt idx="503">
                  <c:v>18.989999999999998</c:v>
                </c:pt>
                <c:pt idx="504">
                  <c:v>19.309999999999999</c:v>
                </c:pt>
                <c:pt idx="505">
                  <c:v>17.899999999999999</c:v>
                </c:pt>
                <c:pt idx="506">
                  <c:v>17.3</c:v>
                </c:pt>
                <c:pt idx="507">
                  <c:v>17.579999999999998</c:v>
                </c:pt>
                <c:pt idx="508">
                  <c:v>17.32</c:v>
                </c:pt>
                <c:pt idx="509">
                  <c:v>16.649999999999999</c:v>
                </c:pt>
                <c:pt idx="510">
                  <c:v>16.059999999999999</c:v>
                </c:pt>
                <c:pt idx="511">
                  <c:v>16.3</c:v>
                </c:pt>
                <c:pt idx="512">
                  <c:v>16.829999999999998</c:v>
                </c:pt>
                <c:pt idx="513">
                  <c:v>17.21</c:v>
                </c:pt>
                <c:pt idx="514">
                  <c:v>17.25</c:v>
                </c:pt>
                <c:pt idx="515">
                  <c:v>17.079999999999998</c:v>
                </c:pt>
                <c:pt idx="516">
                  <c:v>17.079999999999998</c:v>
                </c:pt>
                <c:pt idx="517">
                  <c:v>17.98</c:v>
                </c:pt>
                <c:pt idx="518">
                  <c:v>18.02</c:v>
                </c:pt>
                <c:pt idx="519">
                  <c:v>17.89</c:v>
                </c:pt>
                <c:pt idx="520">
                  <c:v>18.53</c:v>
                </c:pt>
                <c:pt idx="521">
                  <c:v>18.53</c:v>
                </c:pt>
                <c:pt idx="522">
                  <c:v>19.059999999999999</c:v>
                </c:pt>
                <c:pt idx="523">
                  <c:v>17.25</c:v>
                </c:pt>
                <c:pt idx="524">
                  <c:v>17.8</c:v>
                </c:pt>
                <c:pt idx="525">
                  <c:v>17.62</c:v>
                </c:pt>
                <c:pt idx="526">
                  <c:v>17.649999999999999</c:v>
                </c:pt>
                <c:pt idx="527">
                  <c:v>17.61</c:v>
                </c:pt>
                <c:pt idx="528">
                  <c:v>17.53</c:v>
                </c:pt>
                <c:pt idx="529">
                  <c:v>17.809999999999999</c:v>
                </c:pt>
                <c:pt idx="530">
                  <c:v>17.34</c:v>
                </c:pt>
                <c:pt idx="531">
                  <c:v>17.190000000000001</c:v>
                </c:pt>
                <c:pt idx="532">
                  <c:v>17.43</c:v>
                </c:pt>
                <c:pt idx="533">
                  <c:v>16.77</c:v>
                </c:pt>
                <c:pt idx="534">
                  <c:v>16.97</c:v>
                </c:pt>
                <c:pt idx="535">
                  <c:v>16.329999999999998</c:v>
                </c:pt>
                <c:pt idx="536">
                  <c:v>16.829999999999998</c:v>
                </c:pt>
                <c:pt idx="537">
                  <c:v>17.04</c:v>
                </c:pt>
                <c:pt idx="538">
                  <c:v>17.260000000000002</c:v>
                </c:pt>
                <c:pt idx="539">
                  <c:v>19.23</c:v>
                </c:pt>
                <c:pt idx="540">
                  <c:v>20.75</c:v>
                </c:pt>
                <c:pt idx="541">
                  <c:v>19.309999999999999</c:v>
                </c:pt>
                <c:pt idx="542">
                  <c:v>18.14</c:v>
                </c:pt>
                <c:pt idx="543">
                  <c:v>18.28</c:v>
                </c:pt>
                <c:pt idx="544">
                  <c:v>18.59</c:v>
                </c:pt>
                <c:pt idx="545">
                  <c:v>18.38</c:v>
                </c:pt>
                <c:pt idx="546">
                  <c:v>17.8</c:v>
                </c:pt>
                <c:pt idx="547">
                  <c:v>17.55</c:v>
                </c:pt>
                <c:pt idx="548">
                  <c:v>17.940000000000001</c:v>
                </c:pt>
                <c:pt idx="549">
                  <c:v>18.559999999999999</c:v>
                </c:pt>
                <c:pt idx="550">
                  <c:v>19.21</c:v>
                </c:pt>
                <c:pt idx="551">
                  <c:v>18.77</c:v>
                </c:pt>
                <c:pt idx="552">
                  <c:v>18.23</c:v>
                </c:pt>
                <c:pt idx="553">
                  <c:v>16.940000000000001</c:v>
                </c:pt>
                <c:pt idx="554">
                  <c:v>17.88</c:v>
                </c:pt>
                <c:pt idx="555">
                  <c:v>16.670000000000002</c:v>
                </c:pt>
                <c:pt idx="556">
                  <c:v>16.670000000000002</c:v>
                </c:pt>
                <c:pt idx="557">
                  <c:v>17.82</c:v>
                </c:pt>
                <c:pt idx="558">
                  <c:v>19.41</c:v>
                </c:pt>
                <c:pt idx="559">
                  <c:v>19.05</c:v>
                </c:pt>
                <c:pt idx="560">
                  <c:v>19.989999999999998</c:v>
                </c:pt>
                <c:pt idx="561">
                  <c:v>18.97</c:v>
                </c:pt>
                <c:pt idx="562">
                  <c:v>17.899999999999999</c:v>
                </c:pt>
                <c:pt idx="563">
                  <c:v>18.09</c:v>
                </c:pt>
                <c:pt idx="564">
                  <c:v>17.86</c:v>
                </c:pt>
                <c:pt idx="565">
                  <c:v>17.34</c:v>
                </c:pt>
                <c:pt idx="566">
                  <c:v>16.62</c:v>
                </c:pt>
                <c:pt idx="567">
                  <c:v>16.84</c:v>
                </c:pt>
                <c:pt idx="568">
                  <c:v>17.07</c:v>
                </c:pt>
                <c:pt idx="569">
                  <c:v>17.98</c:v>
                </c:pt>
                <c:pt idx="570">
                  <c:v>17.23</c:v>
                </c:pt>
                <c:pt idx="571">
                  <c:v>16.98</c:v>
                </c:pt>
                <c:pt idx="572">
                  <c:v>17</c:v>
                </c:pt>
                <c:pt idx="573">
                  <c:v>16.36</c:v>
                </c:pt>
                <c:pt idx="574">
                  <c:v>16.11</c:v>
                </c:pt>
                <c:pt idx="575">
                  <c:v>19.5</c:v>
                </c:pt>
                <c:pt idx="576">
                  <c:v>19.170000000000002</c:v>
                </c:pt>
                <c:pt idx="577">
                  <c:v>17.39</c:v>
                </c:pt>
                <c:pt idx="578">
                  <c:v>17.98</c:v>
                </c:pt>
                <c:pt idx="579">
                  <c:v>17.72</c:v>
                </c:pt>
                <c:pt idx="580">
                  <c:v>17.72</c:v>
                </c:pt>
                <c:pt idx="581">
                  <c:v>17.739999999999998</c:v>
                </c:pt>
                <c:pt idx="582">
                  <c:v>17.66</c:v>
                </c:pt>
                <c:pt idx="583">
                  <c:v>17.420000000000002</c:v>
                </c:pt>
                <c:pt idx="584">
                  <c:v>17.32</c:v>
                </c:pt>
                <c:pt idx="585">
                  <c:v>17.079999999999998</c:v>
                </c:pt>
                <c:pt idx="586">
                  <c:v>16.760000000000002</c:v>
                </c:pt>
                <c:pt idx="587">
                  <c:v>16.98</c:v>
                </c:pt>
                <c:pt idx="588">
                  <c:v>16.989999999999998</c:v>
                </c:pt>
                <c:pt idx="589">
                  <c:v>17.940000000000001</c:v>
                </c:pt>
                <c:pt idx="590">
                  <c:v>16.73</c:v>
                </c:pt>
                <c:pt idx="591">
                  <c:v>16.93</c:v>
                </c:pt>
                <c:pt idx="592">
                  <c:v>17.07</c:v>
                </c:pt>
                <c:pt idx="593">
                  <c:v>17.899999999999999</c:v>
                </c:pt>
                <c:pt idx="594">
                  <c:v>19.05</c:v>
                </c:pt>
                <c:pt idx="595">
                  <c:v>16.13</c:v>
                </c:pt>
                <c:pt idx="596">
                  <c:v>16.29</c:v>
                </c:pt>
                <c:pt idx="597">
                  <c:v>16.57</c:v>
                </c:pt>
                <c:pt idx="598">
                  <c:v>16.63</c:v>
                </c:pt>
                <c:pt idx="599">
                  <c:v>16.399999999999999</c:v>
                </c:pt>
                <c:pt idx="600">
                  <c:v>15.57</c:v>
                </c:pt>
                <c:pt idx="601">
                  <c:v>16.239999999999998</c:v>
                </c:pt>
                <c:pt idx="602">
                  <c:v>17.09</c:v>
                </c:pt>
                <c:pt idx="603">
                  <c:v>16.78</c:v>
                </c:pt>
                <c:pt idx="604">
                  <c:v>16.75</c:v>
                </c:pt>
                <c:pt idx="605">
                  <c:v>16.95</c:v>
                </c:pt>
                <c:pt idx="606">
                  <c:v>16.7</c:v>
                </c:pt>
                <c:pt idx="607">
                  <c:v>16.78</c:v>
                </c:pt>
                <c:pt idx="608">
                  <c:v>16.850000000000001</c:v>
                </c:pt>
                <c:pt idx="609">
                  <c:v>17.46</c:v>
                </c:pt>
                <c:pt idx="610">
                  <c:v>16.63</c:v>
                </c:pt>
                <c:pt idx="611">
                  <c:v>16.61</c:v>
                </c:pt>
                <c:pt idx="612">
                  <c:v>16.75</c:v>
                </c:pt>
                <c:pt idx="613">
                  <c:v>17.489999999999998</c:v>
                </c:pt>
                <c:pt idx="614">
                  <c:v>17.96</c:v>
                </c:pt>
                <c:pt idx="615">
                  <c:v>16.88</c:v>
                </c:pt>
                <c:pt idx="616">
                  <c:v>17.350000000000001</c:v>
                </c:pt>
                <c:pt idx="617">
                  <c:v>17.829999999999998</c:v>
                </c:pt>
                <c:pt idx="618">
                  <c:v>18.739999999999998</c:v>
                </c:pt>
                <c:pt idx="619">
                  <c:v>17.47</c:v>
                </c:pt>
                <c:pt idx="620">
                  <c:v>18</c:v>
                </c:pt>
                <c:pt idx="621">
                  <c:v>18.37</c:v>
                </c:pt>
                <c:pt idx="622">
                  <c:v>18.68</c:v>
                </c:pt>
                <c:pt idx="623">
                  <c:v>17.579999999999998</c:v>
                </c:pt>
                <c:pt idx="624">
                  <c:v>17.52</c:v>
                </c:pt>
                <c:pt idx="625">
                  <c:v>16.78</c:v>
                </c:pt>
                <c:pt idx="626">
                  <c:v>16.78</c:v>
                </c:pt>
                <c:pt idx="627">
                  <c:v>17.649999999999999</c:v>
                </c:pt>
                <c:pt idx="628">
                  <c:v>17.489999999999998</c:v>
                </c:pt>
                <c:pt idx="629">
                  <c:v>17.989999999999998</c:v>
                </c:pt>
                <c:pt idx="630">
                  <c:v>17.2</c:v>
                </c:pt>
                <c:pt idx="631">
                  <c:v>17.46</c:v>
                </c:pt>
                <c:pt idx="632">
                  <c:v>17.45</c:v>
                </c:pt>
                <c:pt idx="633">
                  <c:v>17.79</c:v>
                </c:pt>
                <c:pt idx="634">
                  <c:v>19.22</c:v>
                </c:pt>
                <c:pt idx="635">
                  <c:v>18.690000000000001</c:v>
                </c:pt>
                <c:pt idx="636">
                  <c:v>18.52</c:v>
                </c:pt>
                <c:pt idx="637">
                  <c:v>17.36</c:v>
                </c:pt>
                <c:pt idx="638">
                  <c:v>17.84</c:v>
                </c:pt>
                <c:pt idx="639">
                  <c:v>17.489999999999998</c:v>
                </c:pt>
                <c:pt idx="640">
                  <c:v>15.54</c:v>
                </c:pt>
                <c:pt idx="641">
                  <c:v>14.95</c:v>
                </c:pt>
                <c:pt idx="642">
                  <c:v>14.76</c:v>
                </c:pt>
                <c:pt idx="643">
                  <c:v>15.16</c:v>
                </c:pt>
                <c:pt idx="644">
                  <c:v>15.08</c:v>
                </c:pt>
                <c:pt idx="645">
                  <c:v>15.1</c:v>
                </c:pt>
                <c:pt idx="646">
                  <c:v>15.05</c:v>
                </c:pt>
                <c:pt idx="647">
                  <c:v>14.92</c:v>
                </c:pt>
                <c:pt idx="648">
                  <c:v>15.27</c:v>
                </c:pt>
                <c:pt idx="649">
                  <c:v>17.11</c:v>
                </c:pt>
                <c:pt idx="650">
                  <c:v>18.16</c:v>
                </c:pt>
                <c:pt idx="651">
                  <c:v>17.53</c:v>
                </c:pt>
                <c:pt idx="652">
                  <c:v>17.53</c:v>
                </c:pt>
                <c:pt idx="653">
                  <c:v>17.91</c:v>
                </c:pt>
                <c:pt idx="654">
                  <c:v>18.350000000000001</c:v>
                </c:pt>
                <c:pt idx="655">
                  <c:v>16.87</c:v>
                </c:pt>
                <c:pt idx="656">
                  <c:v>17.18</c:v>
                </c:pt>
                <c:pt idx="657">
                  <c:v>18.149999999999999</c:v>
                </c:pt>
                <c:pt idx="658">
                  <c:v>18.690000000000001</c:v>
                </c:pt>
                <c:pt idx="659">
                  <c:v>19.34</c:v>
                </c:pt>
                <c:pt idx="660">
                  <c:v>18.13</c:v>
                </c:pt>
                <c:pt idx="661">
                  <c:v>18.48</c:v>
                </c:pt>
                <c:pt idx="662">
                  <c:v>18.239999999999998</c:v>
                </c:pt>
                <c:pt idx="663">
                  <c:v>17.75</c:v>
                </c:pt>
                <c:pt idx="664">
                  <c:v>18.62</c:v>
                </c:pt>
                <c:pt idx="665">
                  <c:v>17.57</c:v>
                </c:pt>
                <c:pt idx="666">
                  <c:v>17.989999999999998</c:v>
                </c:pt>
                <c:pt idx="667">
                  <c:v>17.84</c:v>
                </c:pt>
                <c:pt idx="668">
                  <c:v>17.73</c:v>
                </c:pt>
                <c:pt idx="669">
                  <c:v>18.54</c:v>
                </c:pt>
                <c:pt idx="670">
                  <c:v>18.14</c:v>
                </c:pt>
                <c:pt idx="671">
                  <c:v>18.079999999999998</c:v>
                </c:pt>
                <c:pt idx="672">
                  <c:v>19.38</c:v>
                </c:pt>
                <c:pt idx="673">
                  <c:v>20.02</c:v>
                </c:pt>
                <c:pt idx="674">
                  <c:v>19.47</c:v>
                </c:pt>
                <c:pt idx="675">
                  <c:v>19.43</c:v>
                </c:pt>
                <c:pt idx="676">
                  <c:v>18.75</c:v>
                </c:pt>
                <c:pt idx="677">
                  <c:v>19.28</c:v>
                </c:pt>
                <c:pt idx="678">
                  <c:v>20.010000000000002</c:v>
                </c:pt>
                <c:pt idx="679">
                  <c:v>20.170000000000002</c:v>
                </c:pt>
                <c:pt idx="680">
                  <c:v>21.43</c:v>
                </c:pt>
                <c:pt idx="681">
                  <c:v>21.84</c:v>
                </c:pt>
                <c:pt idx="682">
                  <c:v>21.05</c:v>
                </c:pt>
                <c:pt idx="683">
                  <c:v>20.73</c:v>
                </c:pt>
                <c:pt idx="684">
                  <c:v>20.46</c:v>
                </c:pt>
                <c:pt idx="685">
                  <c:v>18.27</c:v>
                </c:pt>
                <c:pt idx="686">
                  <c:v>18.61</c:v>
                </c:pt>
                <c:pt idx="687">
                  <c:v>17.64</c:v>
                </c:pt>
                <c:pt idx="688">
                  <c:v>17.2</c:v>
                </c:pt>
                <c:pt idx="689">
                  <c:v>18.04</c:v>
                </c:pt>
                <c:pt idx="690">
                  <c:v>18.21</c:v>
                </c:pt>
                <c:pt idx="691">
                  <c:v>18.93</c:v>
                </c:pt>
                <c:pt idx="692">
                  <c:v>18.850000000000001</c:v>
                </c:pt>
                <c:pt idx="693">
                  <c:v>18.34</c:v>
                </c:pt>
                <c:pt idx="694">
                  <c:v>18.329999999999998</c:v>
                </c:pt>
                <c:pt idx="695">
                  <c:v>17.13</c:v>
                </c:pt>
                <c:pt idx="696">
                  <c:v>17.13</c:v>
                </c:pt>
                <c:pt idx="697">
                  <c:v>17.79</c:v>
                </c:pt>
                <c:pt idx="698">
                  <c:v>18.45</c:v>
                </c:pt>
                <c:pt idx="699">
                  <c:v>17.73</c:v>
                </c:pt>
                <c:pt idx="700">
                  <c:v>16.77</c:v>
                </c:pt>
                <c:pt idx="701">
                  <c:v>16.43</c:v>
                </c:pt>
                <c:pt idx="702">
                  <c:v>16.13</c:v>
                </c:pt>
                <c:pt idx="703">
                  <c:v>16.82</c:v>
                </c:pt>
                <c:pt idx="704">
                  <c:v>17.95</c:v>
                </c:pt>
                <c:pt idx="705">
                  <c:v>17.11</c:v>
                </c:pt>
                <c:pt idx="706">
                  <c:v>16.260000000000002</c:v>
                </c:pt>
                <c:pt idx="707">
                  <c:v>15.98</c:v>
                </c:pt>
                <c:pt idx="708">
                  <c:v>16.62</c:v>
                </c:pt>
                <c:pt idx="709">
                  <c:v>16.55</c:v>
                </c:pt>
                <c:pt idx="710">
                  <c:v>16.2</c:v>
                </c:pt>
                <c:pt idx="711">
                  <c:v>16.420000000000002</c:v>
                </c:pt>
                <c:pt idx="712">
                  <c:v>16.57</c:v>
                </c:pt>
                <c:pt idx="713">
                  <c:v>16.14</c:v>
                </c:pt>
                <c:pt idx="714">
                  <c:v>15.89</c:v>
                </c:pt>
                <c:pt idx="715">
                  <c:v>15.99</c:v>
                </c:pt>
                <c:pt idx="716">
                  <c:v>15.79</c:v>
                </c:pt>
                <c:pt idx="717">
                  <c:v>16.02</c:v>
                </c:pt>
                <c:pt idx="718">
                  <c:v>16.350000000000001</c:v>
                </c:pt>
                <c:pt idx="719">
                  <c:v>17.11</c:v>
                </c:pt>
                <c:pt idx="720">
                  <c:v>16.760000000000002</c:v>
                </c:pt>
                <c:pt idx="721">
                  <c:v>16.37</c:v>
                </c:pt>
                <c:pt idx="722">
                  <c:v>16.66</c:v>
                </c:pt>
                <c:pt idx="723">
                  <c:v>16.73</c:v>
                </c:pt>
                <c:pt idx="724">
                  <c:v>16.78</c:v>
                </c:pt>
                <c:pt idx="725">
                  <c:v>28.24</c:v>
                </c:pt>
                <c:pt idx="726">
                  <c:v>24.29</c:v>
                </c:pt>
                <c:pt idx="727">
                  <c:v>26.23</c:v>
                </c:pt>
                <c:pt idx="728">
                  <c:v>26.75</c:v>
                </c:pt>
                <c:pt idx="729">
                  <c:v>22.87</c:v>
                </c:pt>
                <c:pt idx="730">
                  <c:v>22.95</c:v>
                </c:pt>
                <c:pt idx="731">
                  <c:v>23.21</c:v>
                </c:pt>
                <c:pt idx="732">
                  <c:v>24.6</c:v>
                </c:pt>
                <c:pt idx="733">
                  <c:v>26.03</c:v>
                </c:pt>
                <c:pt idx="734">
                  <c:v>28.44</c:v>
                </c:pt>
                <c:pt idx="735">
                  <c:v>30.03</c:v>
                </c:pt>
                <c:pt idx="736">
                  <c:v>27.51</c:v>
                </c:pt>
                <c:pt idx="737">
                  <c:v>23.2</c:v>
                </c:pt>
                <c:pt idx="738">
                  <c:v>22.84</c:v>
                </c:pt>
                <c:pt idx="739">
                  <c:v>24.21</c:v>
                </c:pt>
                <c:pt idx="740">
                  <c:v>23.15</c:v>
                </c:pt>
                <c:pt idx="741">
                  <c:v>24.67</c:v>
                </c:pt>
                <c:pt idx="742">
                  <c:v>23.8</c:v>
                </c:pt>
                <c:pt idx="743">
                  <c:v>23.23</c:v>
                </c:pt>
                <c:pt idx="744">
                  <c:v>23.06</c:v>
                </c:pt>
                <c:pt idx="745">
                  <c:v>22.75</c:v>
                </c:pt>
                <c:pt idx="746">
                  <c:v>22.43</c:v>
                </c:pt>
                <c:pt idx="747">
                  <c:v>22.61</c:v>
                </c:pt>
                <c:pt idx="748">
                  <c:v>21.21</c:v>
                </c:pt>
                <c:pt idx="749">
                  <c:v>19.809999999999999</c:v>
                </c:pt>
                <c:pt idx="750">
                  <c:v>17.47</c:v>
                </c:pt>
                <c:pt idx="751">
                  <c:v>18.34</c:v>
                </c:pt>
                <c:pt idx="752">
                  <c:v>18.66</c:v>
                </c:pt>
                <c:pt idx="753">
                  <c:v>18.11</c:v>
                </c:pt>
                <c:pt idx="754">
                  <c:v>18.11</c:v>
                </c:pt>
                <c:pt idx="755">
                  <c:v>18.34</c:v>
                </c:pt>
                <c:pt idx="756">
                  <c:v>17.88</c:v>
                </c:pt>
                <c:pt idx="757">
                  <c:v>18.37</c:v>
                </c:pt>
                <c:pt idx="758">
                  <c:v>19.43</c:v>
                </c:pt>
                <c:pt idx="759">
                  <c:v>19.21</c:v>
                </c:pt>
                <c:pt idx="760">
                  <c:v>18.73</c:v>
                </c:pt>
                <c:pt idx="761">
                  <c:v>18.190000000000001</c:v>
                </c:pt>
                <c:pt idx="762">
                  <c:v>18.04</c:v>
                </c:pt>
                <c:pt idx="763">
                  <c:v>18.36</c:v>
                </c:pt>
                <c:pt idx="764">
                  <c:v>18.53</c:v>
                </c:pt>
                <c:pt idx="765">
                  <c:v>17.11</c:v>
                </c:pt>
                <c:pt idx="766">
                  <c:v>16.72</c:v>
                </c:pt>
                <c:pt idx="767">
                  <c:v>16.62</c:v>
                </c:pt>
                <c:pt idx="768">
                  <c:v>16.579999999999998</c:v>
                </c:pt>
                <c:pt idx="769">
                  <c:v>17.510000000000002</c:v>
                </c:pt>
                <c:pt idx="770">
                  <c:v>17.489999999999998</c:v>
                </c:pt>
                <c:pt idx="771">
                  <c:v>20.83</c:v>
                </c:pt>
                <c:pt idx="772">
                  <c:v>20.46</c:v>
                </c:pt>
                <c:pt idx="773">
                  <c:v>20.39</c:v>
                </c:pt>
                <c:pt idx="774">
                  <c:v>20.03</c:v>
                </c:pt>
                <c:pt idx="775">
                  <c:v>17.53</c:v>
                </c:pt>
                <c:pt idx="776">
                  <c:v>17.53</c:v>
                </c:pt>
                <c:pt idx="777">
                  <c:v>18.73</c:v>
                </c:pt>
                <c:pt idx="778">
                  <c:v>18.170000000000002</c:v>
                </c:pt>
                <c:pt idx="779">
                  <c:v>17.29</c:v>
                </c:pt>
                <c:pt idx="780">
                  <c:v>17.39</c:v>
                </c:pt>
                <c:pt idx="781">
                  <c:v>17.39</c:v>
                </c:pt>
                <c:pt idx="782" formatCode="0.00">
                  <c:v>17.239999999999998</c:v>
                </c:pt>
                <c:pt idx="783" formatCode="0.00">
                  <c:v>18.190000000000001</c:v>
                </c:pt>
                <c:pt idx="784" formatCode="0.00">
                  <c:v>19.22</c:v>
                </c:pt>
                <c:pt idx="785" formatCode="0.00">
                  <c:v>20.11</c:v>
                </c:pt>
                <c:pt idx="786" formatCode="0.00">
                  <c:v>20.260000000000002</c:v>
                </c:pt>
                <c:pt idx="787" formatCode="0.00">
                  <c:v>22.2</c:v>
                </c:pt>
                <c:pt idx="788" formatCode="0.00">
                  <c:v>22.44</c:v>
                </c:pt>
                <c:pt idx="789" formatCode="0.00">
                  <c:v>20.05</c:v>
                </c:pt>
                <c:pt idx="790" formatCode="0.00">
                  <c:v>24.64</c:v>
                </c:pt>
                <c:pt idx="791" formatCode="0.00">
                  <c:v>26.340000000000003</c:v>
                </c:pt>
                <c:pt idx="792" formatCode="0.00">
                  <c:v>24.18</c:v>
                </c:pt>
                <c:pt idx="793" formatCode="0.00">
                  <c:v>24.16</c:v>
                </c:pt>
                <c:pt idx="794" formatCode="0.00">
                  <c:v>24.34</c:v>
                </c:pt>
                <c:pt idx="795" formatCode="0.00">
                  <c:v>22.5</c:v>
                </c:pt>
                <c:pt idx="796" formatCode="0.00">
                  <c:v>26.700000000000003</c:v>
                </c:pt>
                <c:pt idx="797" formatCode="0.00">
                  <c:v>24.72</c:v>
                </c:pt>
                <c:pt idx="798" formatCode="0.00">
                  <c:v>25.39</c:v>
                </c:pt>
                <c:pt idx="799" formatCode="0.00">
                  <c:v>25.629999999999995</c:v>
                </c:pt>
                <c:pt idx="800" formatCode="0.00">
                  <c:v>26.280000000000005</c:v>
                </c:pt>
                <c:pt idx="801" formatCode="0.00">
                  <c:v>26.44</c:v>
                </c:pt>
                <c:pt idx="802" formatCode="0.00">
                  <c:v>27.250000000000004</c:v>
                </c:pt>
                <c:pt idx="803" formatCode="0.00">
                  <c:v>25.36</c:v>
                </c:pt>
                <c:pt idx="804" formatCode="0.00">
                  <c:v>24.87</c:v>
                </c:pt>
                <c:pt idx="805" formatCode="0.00">
                  <c:v>24.32</c:v>
                </c:pt>
                <c:pt idx="806" formatCode="0.00">
                  <c:v>24.54</c:v>
                </c:pt>
                <c:pt idx="807" formatCode="0.00">
                  <c:v>24.69</c:v>
                </c:pt>
                <c:pt idx="808" formatCode="0.00">
                  <c:v>24.29</c:v>
                </c:pt>
                <c:pt idx="809" formatCode="0.00">
                  <c:v>23.77</c:v>
                </c:pt>
                <c:pt idx="810" formatCode="0.00">
                  <c:v>23.69</c:v>
                </c:pt>
                <c:pt idx="811" formatCode="0.00">
                  <c:v>24.38</c:v>
                </c:pt>
                <c:pt idx="812" formatCode="0.00">
                  <c:v>23.76</c:v>
                </c:pt>
                <c:pt idx="813" formatCode="0.00">
                  <c:v>22.05</c:v>
                </c:pt>
                <c:pt idx="814" formatCode="0.00">
                  <c:v>19.71</c:v>
                </c:pt>
                <c:pt idx="815" formatCode="0.00">
                  <c:v>20.78</c:v>
                </c:pt>
                <c:pt idx="816" formatCode="0.00">
                  <c:v>20.78</c:v>
                </c:pt>
                <c:pt idx="817" formatCode="0.00">
                  <c:v>22.78</c:v>
                </c:pt>
                <c:pt idx="818" formatCode="0.00">
                  <c:v>23.89</c:v>
                </c:pt>
                <c:pt idx="819" formatCode="0.00">
                  <c:v>22.54</c:v>
                </c:pt>
                <c:pt idx="820" formatCode="0.00">
                  <c:v>23.69</c:v>
                </c:pt>
                <c:pt idx="821" formatCode="0.00">
                  <c:v>23.56</c:v>
                </c:pt>
                <c:pt idx="822" formatCode="0.00">
                  <c:v>22.69</c:v>
                </c:pt>
                <c:pt idx="823" formatCode="0.00">
                  <c:v>21.99</c:v>
                </c:pt>
                <c:pt idx="824" formatCode="0.00">
                  <c:v>21.9</c:v>
                </c:pt>
                <c:pt idx="825" formatCode="0.00">
                  <c:v>21.34</c:v>
                </c:pt>
                <c:pt idx="826" formatCode="0.00">
                  <c:v>22.03</c:v>
                </c:pt>
                <c:pt idx="827" formatCode="0.00">
                  <c:v>20.55</c:v>
                </c:pt>
                <c:pt idx="828" formatCode="0.00">
                  <c:v>19.100000000000001</c:v>
                </c:pt>
                <c:pt idx="829" formatCode="0.00">
                  <c:v>19.739999999999998</c:v>
                </c:pt>
                <c:pt idx="830" formatCode="0.00">
                  <c:v>20.3</c:v>
                </c:pt>
                <c:pt idx="831" formatCode="0.00">
                  <c:v>20.07</c:v>
                </c:pt>
                <c:pt idx="832" formatCode="0.00">
                  <c:v>21.05</c:v>
                </c:pt>
                <c:pt idx="833" formatCode="0.00">
                  <c:v>19.649999999999999</c:v>
                </c:pt>
                <c:pt idx="834" formatCode="0.00">
                  <c:v>18.809999999999999</c:v>
                </c:pt>
                <c:pt idx="835" formatCode="0.00">
                  <c:v>17.62</c:v>
                </c:pt>
                <c:pt idx="836" formatCode="0.00">
                  <c:v>18.29</c:v>
                </c:pt>
                <c:pt idx="837" formatCode="0.00">
                  <c:v>19.059999999999999</c:v>
                </c:pt>
                <c:pt idx="838" formatCode="0.00">
                  <c:v>20.100000000000001</c:v>
                </c:pt>
                <c:pt idx="839" formatCode="0.00">
                  <c:v>22.74</c:v>
                </c:pt>
                <c:pt idx="840" formatCode="0.00">
                  <c:v>20.46</c:v>
                </c:pt>
                <c:pt idx="841" formatCode="0.00">
                  <c:v>19.59</c:v>
                </c:pt>
                <c:pt idx="842" formatCode="0.00">
                  <c:v>21.01</c:v>
                </c:pt>
                <c:pt idx="843" formatCode="0.00">
                  <c:v>19.77</c:v>
                </c:pt>
                <c:pt idx="844" formatCode="0.00">
                  <c:v>18.46</c:v>
                </c:pt>
                <c:pt idx="845" formatCode="0.00">
                  <c:v>19.73</c:v>
                </c:pt>
                <c:pt idx="846" formatCode="0.00">
                  <c:v>22.84</c:v>
                </c:pt>
                <c:pt idx="847" formatCode="0.00">
                  <c:v>20.440000000000001</c:v>
                </c:pt>
                <c:pt idx="848" formatCode="0.00">
                  <c:v>22.03</c:v>
                </c:pt>
                <c:pt idx="849" formatCode="0.00">
                  <c:v>21.21</c:v>
                </c:pt>
                <c:pt idx="850" formatCode="0.00">
                  <c:v>21.76</c:v>
                </c:pt>
                <c:pt idx="851" formatCode="0.00">
                  <c:v>22.3</c:v>
                </c:pt>
                <c:pt idx="852" formatCode="0.00">
                  <c:v>21.69</c:v>
                </c:pt>
                <c:pt idx="853" formatCode="0.00">
                  <c:v>17.73</c:v>
                </c:pt>
                <c:pt idx="854" formatCode="0.00">
                  <c:v>19.8</c:v>
                </c:pt>
                <c:pt idx="855" formatCode="0.00">
                  <c:v>19.8</c:v>
                </c:pt>
                <c:pt idx="856" formatCode="0.00">
                  <c:v>20.75</c:v>
                </c:pt>
                <c:pt idx="857" formatCode="0.00">
                  <c:v>20.38</c:v>
                </c:pt>
                <c:pt idx="858" formatCode="0.00">
                  <c:v>22.67</c:v>
                </c:pt>
                <c:pt idx="859" formatCode="0.00">
                  <c:v>22.46</c:v>
                </c:pt>
                <c:pt idx="860" formatCode="0.00">
                  <c:v>23.33</c:v>
                </c:pt>
                <c:pt idx="861" formatCode="0.00">
                  <c:v>24.16</c:v>
                </c:pt>
                <c:pt idx="862" formatCode="0.00">
                  <c:v>21.7</c:v>
                </c:pt>
                <c:pt idx="863" formatCode="0.00">
                  <c:v>20.86</c:v>
                </c:pt>
                <c:pt idx="864" formatCode="0.00">
                  <c:v>20.25</c:v>
                </c:pt>
                <c:pt idx="865" formatCode="0.00">
                  <c:v>22.19</c:v>
                </c:pt>
                <c:pt idx="866" formatCode="0.00">
                  <c:v>19.52</c:v>
                </c:pt>
                <c:pt idx="867" formatCode="0.00">
                  <c:v>18.43</c:v>
                </c:pt>
                <c:pt idx="868" formatCode="0.00">
                  <c:v>19.32</c:v>
                </c:pt>
                <c:pt idx="869" formatCode="0.00">
                  <c:v>17.809999999999999</c:v>
                </c:pt>
                <c:pt idx="870" formatCode="0.00">
                  <c:v>17.28</c:v>
                </c:pt>
                <c:pt idx="871" formatCode="0.00">
                  <c:v>17.649999999999999</c:v>
                </c:pt>
                <c:pt idx="872" formatCode="0.00">
                  <c:v>18.489999999999998</c:v>
                </c:pt>
                <c:pt idx="873" formatCode="0.00">
                  <c:v>18.64</c:v>
                </c:pt>
                <c:pt idx="874" formatCode="0.00">
                  <c:v>18.59</c:v>
                </c:pt>
                <c:pt idx="875" formatCode="0.00">
                  <c:v>19.809999999999999</c:v>
                </c:pt>
                <c:pt idx="876" formatCode="0.00">
                  <c:v>20.14</c:v>
                </c:pt>
                <c:pt idx="877" formatCode="0.00">
                  <c:v>19.489999999999998</c:v>
                </c:pt>
                <c:pt idx="878" formatCode="0.00">
                  <c:v>17.71</c:v>
                </c:pt>
                <c:pt idx="879" formatCode="0.00">
                  <c:v>17.27</c:v>
                </c:pt>
                <c:pt idx="880" formatCode="0.00">
                  <c:v>17.2</c:v>
                </c:pt>
                <c:pt idx="881" formatCode="0.00">
                  <c:v>16.72</c:v>
                </c:pt>
                <c:pt idx="882" formatCode="0.00">
                  <c:v>17.84</c:v>
                </c:pt>
                <c:pt idx="883" formatCode="0.00">
                  <c:v>17.18</c:v>
                </c:pt>
                <c:pt idx="884" formatCode="0.00">
                  <c:v>17.7</c:v>
                </c:pt>
                <c:pt idx="885" formatCode="0.00">
                  <c:v>17.32</c:v>
                </c:pt>
                <c:pt idx="886" formatCode="0.00">
                  <c:v>17.32</c:v>
                </c:pt>
                <c:pt idx="887" formatCode="0.00">
                  <c:v>18.75</c:v>
                </c:pt>
                <c:pt idx="888" formatCode="0.00">
                  <c:v>17.440000000000001</c:v>
                </c:pt>
                <c:pt idx="889" formatCode="0.00">
                  <c:v>17.37</c:v>
                </c:pt>
                <c:pt idx="890" formatCode="0.00">
                  <c:v>17.09</c:v>
                </c:pt>
                <c:pt idx="891" formatCode="0.00">
                  <c:v>18.39</c:v>
                </c:pt>
                <c:pt idx="892" formatCode="0.00">
                  <c:v>18.97</c:v>
                </c:pt>
                <c:pt idx="893" formatCode="0.00">
                  <c:v>17.420000000000002</c:v>
                </c:pt>
                <c:pt idx="894" formatCode="0.00">
                  <c:v>16.88</c:v>
                </c:pt>
                <c:pt idx="895" formatCode="0.00">
                  <c:v>17.579999999999998</c:v>
                </c:pt>
                <c:pt idx="896" formatCode="0.00">
                  <c:v>16.34</c:v>
                </c:pt>
                <c:pt idx="897" formatCode="0.00">
                  <c:v>16.600000000000001</c:v>
                </c:pt>
                <c:pt idx="898" formatCode="0.00">
                  <c:v>17.38</c:v>
                </c:pt>
                <c:pt idx="899" formatCode="0.00">
                  <c:v>17.399999999999999</c:v>
                </c:pt>
                <c:pt idx="900" formatCode="0.00">
                  <c:v>15.9</c:v>
                </c:pt>
                <c:pt idx="901" formatCode="0.00">
                  <c:v>17.71</c:v>
                </c:pt>
                <c:pt idx="902" formatCode="0.00">
                  <c:v>15.229999999999999</c:v>
                </c:pt>
                <c:pt idx="903" formatCode="0.00">
                  <c:v>15.27</c:v>
                </c:pt>
                <c:pt idx="904" formatCode="0.00">
                  <c:v>14.719999999999999</c:v>
                </c:pt>
                <c:pt idx="905" formatCode="0.00">
                  <c:v>19.36</c:v>
                </c:pt>
                <c:pt idx="906" formatCode="0.00">
                  <c:v>17.059999999999999</c:v>
                </c:pt>
                <c:pt idx="907" formatCode="0.00">
                  <c:v>16.29</c:v>
                </c:pt>
                <c:pt idx="908" formatCode="0.00">
                  <c:v>16</c:v>
                </c:pt>
                <c:pt idx="909" formatCode="0.00">
                  <c:v>16.18</c:v>
                </c:pt>
                <c:pt idx="910" formatCode="0.00">
                  <c:v>15.5</c:v>
                </c:pt>
                <c:pt idx="911" formatCode="0.00">
                  <c:v>16.260000000000002</c:v>
                </c:pt>
                <c:pt idx="912" formatCode="0.00">
                  <c:v>16.11</c:v>
                </c:pt>
                <c:pt idx="913" formatCode="0.00">
                  <c:v>16.11</c:v>
                </c:pt>
                <c:pt idx="914" formatCode="0.00">
                  <c:v>17.25</c:v>
                </c:pt>
                <c:pt idx="915" formatCode="0.00">
                  <c:v>16.41</c:v>
                </c:pt>
                <c:pt idx="916" formatCode="0.00">
                  <c:v>16.66</c:v>
                </c:pt>
                <c:pt idx="917" formatCode="0.00">
                  <c:v>16.920000000000002</c:v>
                </c:pt>
                <c:pt idx="918" formatCode="0.00">
                  <c:v>16.68</c:v>
                </c:pt>
                <c:pt idx="919" formatCode="0.00">
                  <c:v>17.059999999999999</c:v>
                </c:pt>
                <c:pt idx="920" formatCode="0.00">
                  <c:v>17.09</c:v>
                </c:pt>
                <c:pt idx="921" formatCode="0.00">
                  <c:v>16.75</c:v>
                </c:pt>
                <c:pt idx="922" formatCode="0.00">
                  <c:v>16.66</c:v>
                </c:pt>
                <c:pt idx="923" formatCode="0.00">
                  <c:v>18.899999999999999</c:v>
                </c:pt>
                <c:pt idx="924" formatCode="0.00">
                  <c:v>18.559999999999999</c:v>
                </c:pt>
                <c:pt idx="925" formatCode="0.00">
                  <c:v>15.629999999999999</c:v>
                </c:pt>
                <c:pt idx="926" formatCode="0.00">
                  <c:v>23.68</c:v>
                </c:pt>
                <c:pt idx="927" formatCode="0.00">
                  <c:v>21.79</c:v>
                </c:pt>
                <c:pt idx="928" formatCode="0.00">
                  <c:v>20.190000000000001</c:v>
                </c:pt>
                <c:pt idx="929" formatCode="0.00">
                  <c:v>20.260000000000002</c:v>
                </c:pt>
                <c:pt idx="930" formatCode="0.00">
                  <c:v>21.12</c:v>
                </c:pt>
                <c:pt idx="931" formatCode="0.00">
                  <c:v>21.16</c:v>
                </c:pt>
                <c:pt idx="932" formatCode="0.00">
                  <c:v>21.11</c:v>
                </c:pt>
                <c:pt idx="933" formatCode="0.00">
                  <c:v>21.64</c:v>
                </c:pt>
                <c:pt idx="934" formatCode="0.00">
                  <c:v>20.43</c:v>
                </c:pt>
                <c:pt idx="935" formatCode="0.00">
                  <c:v>28.74</c:v>
                </c:pt>
                <c:pt idx="936" formatCode="0.00">
                  <c:v>35.909999999999997</c:v>
                </c:pt>
                <c:pt idx="937" formatCode="0.00">
                  <c:v>32.75</c:v>
                </c:pt>
                <c:pt idx="938" formatCode="0.00">
                  <c:v>28.27</c:v>
                </c:pt>
                <c:pt idx="939" formatCode="0.00">
                  <c:v>24.39</c:v>
                </c:pt>
                <c:pt idx="940" formatCode="0.00">
                  <c:v>25.75</c:v>
                </c:pt>
                <c:pt idx="941" formatCode="0.00">
                  <c:v>25.739999999999995</c:v>
                </c:pt>
                <c:pt idx="942" formatCode="0.00">
                  <c:v>24.18</c:v>
                </c:pt>
                <c:pt idx="943" formatCode="0.00">
                  <c:v>23.31</c:v>
                </c:pt>
                <c:pt idx="944" formatCode="0.00">
                  <c:v>27.16</c:v>
                </c:pt>
                <c:pt idx="945" formatCode="0.00">
                  <c:v>27.529999999999998</c:v>
                </c:pt>
                <c:pt idx="946" formatCode="0.00">
                  <c:v>26.46</c:v>
                </c:pt>
                <c:pt idx="947" formatCode="0.00">
                  <c:v>28.9</c:v>
                </c:pt>
                <c:pt idx="948" formatCode="0.00">
                  <c:v>30.55</c:v>
                </c:pt>
                <c:pt idx="949" formatCode="0.00">
                  <c:v>36.47</c:v>
                </c:pt>
                <c:pt idx="950" formatCode="0.00">
                  <c:v>33.93</c:v>
                </c:pt>
                <c:pt idx="951" formatCode="0.00">
                  <c:v>29.630000000000003</c:v>
                </c:pt>
                <c:pt idx="952" formatCode="0.00">
                  <c:v>29.12</c:v>
                </c:pt>
                <c:pt idx="953" formatCode="0.00">
                  <c:v>27.38</c:v>
                </c:pt>
                <c:pt idx="954" formatCode="0.00">
                  <c:v>29.89</c:v>
                </c:pt>
                <c:pt idx="955" formatCode="0.00">
                  <c:v>29.9</c:v>
                </c:pt>
                <c:pt idx="956" formatCode="0.00">
                  <c:v>29.9</c:v>
                </c:pt>
                <c:pt idx="957" formatCode="0.00">
                  <c:v>29.580000000000002</c:v>
                </c:pt>
                <c:pt idx="958" formatCode="0.00">
                  <c:v>28.52</c:v>
                </c:pt>
                <c:pt idx="959" formatCode="0.00">
                  <c:v>30.19</c:v>
                </c:pt>
                <c:pt idx="960" formatCode="0.00">
                  <c:v>28.73</c:v>
                </c:pt>
                <c:pt idx="961" formatCode="0.00">
                  <c:v>29.34</c:v>
                </c:pt>
                <c:pt idx="962" formatCode="0.00">
                  <c:v>28.38</c:v>
                </c:pt>
                <c:pt idx="963" formatCode="0.00">
                  <c:v>28.12</c:v>
                </c:pt>
                <c:pt idx="964" formatCode="0.00">
                  <c:v>29.330000000000002</c:v>
                </c:pt>
                <c:pt idx="965" formatCode="0.00">
                  <c:v>30.56</c:v>
                </c:pt>
                <c:pt idx="966" formatCode="0.00">
                  <c:v>29.549999999999997</c:v>
                </c:pt>
                <c:pt idx="967" formatCode="0.00">
                  <c:v>28.82</c:v>
                </c:pt>
                <c:pt idx="968" formatCode="0.00">
                  <c:v>27.88</c:v>
                </c:pt>
                <c:pt idx="969" formatCode="0.00">
                  <c:v>28.660000000000004</c:v>
                </c:pt>
                <c:pt idx="970" formatCode="0.00">
                  <c:v>30.04</c:v>
                </c:pt>
                <c:pt idx="971" formatCode="0.00">
                  <c:v>30.56</c:v>
                </c:pt>
                <c:pt idx="972" formatCode="0.00">
                  <c:v>28.809999999999995</c:v>
                </c:pt>
                <c:pt idx="973" formatCode="0.00">
                  <c:v>28.190000000000005</c:v>
                </c:pt>
                <c:pt idx="974" formatCode="0.00">
                  <c:v>28.67</c:v>
                </c:pt>
                <c:pt idx="975" formatCode="0.00">
                  <c:v>29.109999999999996</c:v>
                </c:pt>
                <c:pt idx="976" formatCode="0.00">
                  <c:v>28.059999999999995</c:v>
                </c:pt>
                <c:pt idx="977" formatCode="0.00">
                  <c:v>27.279999999999998</c:v>
                </c:pt>
                <c:pt idx="978" formatCode="0.00">
                  <c:v>27.9</c:v>
                </c:pt>
                <c:pt idx="979" formatCode="0.00">
                  <c:v>27.51</c:v>
                </c:pt>
                <c:pt idx="980" formatCode="0.00">
                  <c:v>27.85</c:v>
                </c:pt>
                <c:pt idx="981" formatCode="0.00">
                  <c:v>28.04</c:v>
                </c:pt>
                <c:pt idx="982" formatCode="0.00">
                  <c:v>30.709999999999997</c:v>
                </c:pt>
                <c:pt idx="983" formatCode="0.00">
                  <c:v>31.19</c:v>
                </c:pt>
                <c:pt idx="984" formatCode="0.00">
                  <c:v>33.979999999999997</c:v>
                </c:pt>
                <c:pt idx="985" formatCode="0.00">
                  <c:v>31.94</c:v>
                </c:pt>
                <c:pt idx="986" formatCode="0.00">
                  <c:v>31.64</c:v>
                </c:pt>
                <c:pt idx="987" formatCode="0.00">
                  <c:v>31.45</c:v>
                </c:pt>
                <c:pt idx="988" formatCode="0.00">
                  <c:v>31.370000000000005</c:v>
                </c:pt>
                <c:pt idx="989" formatCode="0.00">
                  <c:v>29.600000000000005</c:v>
                </c:pt>
                <c:pt idx="990" formatCode="0.00">
                  <c:v>27.860000000000003</c:v>
                </c:pt>
                <c:pt idx="991" formatCode="0.00">
                  <c:v>27.27</c:v>
                </c:pt>
                <c:pt idx="992" formatCode="0.00">
                  <c:v>27.57</c:v>
                </c:pt>
                <c:pt idx="993" formatCode="0.00">
                  <c:v>28.28</c:v>
                </c:pt>
                <c:pt idx="994" formatCode="0.00">
                  <c:v>29.04</c:v>
                </c:pt>
                <c:pt idx="995" formatCode="0.00">
                  <c:v>30.75</c:v>
                </c:pt>
                <c:pt idx="996" formatCode="0.00">
                  <c:v>31.540000000000003</c:v>
                </c:pt>
                <c:pt idx="997" formatCode="0.00">
                  <c:v>30.519999999999996</c:v>
                </c:pt>
                <c:pt idx="998" formatCode="0.00">
                  <c:v>30.04</c:v>
                </c:pt>
                <c:pt idx="999" formatCode="0.00">
                  <c:v>30.25</c:v>
                </c:pt>
                <c:pt idx="1000" formatCode="0.00">
                  <c:v>30.03</c:v>
                </c:pt>
                <c:pt idx="1001" formatCode="0.00">
                  <c:v>29.849999999999998</c:v>
                </c:pt>
                <c:pt idx="1002" formatCode="0.00">
                  <c:v>29.109999999999996</c:v>
                </c:pt>
                <c:pt idx="1003" formatCode="0.00">
                  <c:v>30.870000000000005</c:v>
                </c:pt>
                <c:pt idx="1004" formatCode="0.00">
                  <c:v>30.79</c:v>
                </c:pt>
                <c:pt idx="1005" formatCode="0.00">
                  <c:v>26.96</c:v>
                </c:pt>
                <c:pt idx="1006" formatCode="0.00">
                  <c:v>25.6</c:v>
                </c:pt>
                <c:pt idx="1007" formatCode="0.00">
                  <c:v>24.58</c:v>
                </c:pt>
                <c:pt idx="1008" formatCode="0.00">
                  <c:v>22.89</c:v>
                </c:pt>
                <c:pt idx="1009" formatCode="0.00">
                  <c:v>22.57</c:v>
                </c:pt>
                <c:pt idx="1010" formatCode="0.00">
                  <c:v>21.34</c:v>
                </c:pt>
                <c:pt idx="1011" formatCode="0.00">
                  <c:v>20.95</c:v>
                </c:pt>
                <c:pt idx="1012" formatCode="0.00">
                  <c:v>20.09</c:v>
                </c:pt>
                <c:pt idx="1013" formatCode="0.00">
                  <c:v>21.09</c:v>
                </c:pt>
                <c:pt idx="1014" formatCode="0.00">
                  <c:v>21.09</c:v>
                </c:pt>
                <c:pt idx="1015" formatCode="0.00">
                  <c:v>20.98</c:v>
                </c:pt>
                <c:pt idx="1016" formatCode="0.00">
                  <c:v>22.76</c:v>
                </c:pt>
                <c:pt idx="1017" formatCode="0.00">
                  <c:v>22.86</c:v>
                </c:pt>
                <c:pt idx="1018" formatCode="0.00">
                  <c:v>22.96</c:v>
                </c:pt>
                <c:pt idx="1019" formatCode="0.00">
                  <c:v>23.91</c:v>
                </c:pt>
                <c:pt idx="1020" formatCode="0.00">
                  <c:v>22.16</c:v>
                </c:pt>
                <c:pt idx="1021" formatCode="0.00">
                  <c:v>22.29</c:v>
                </c:pt>
                <c:pt idx="1022" formatCode="0.00">
                  <c:v>22.03</c:v>
                </c:pt>
                <c:pt idx="1023" formatCode="0.00">
                  <c:v>20.94</c:v>
                </c:pt>
                <c:pt idx="1024" formatCode="0.00">
                  <c:v>22.62</c:v>
                </c:pt>
                <c:pt idx="1025" formatCode="0.00">
                  <c:v>22.59</c:v>
                </c:pt>
                <c:pt idx="1026" formatCode="0.00">
                  <c:v>23.58</c:v>
                </c:pt>
                <c:pt idx="1027" formatCode="0.00">
                  <c:v>23.75</c:v>
                </c:pt>
                <c:pt idx="1028" formatCode="0.00">
                  <c:v>21.28</c:v>
                </c:pt>
                <c:pt idx="1029" formatCode="0.00">
                  <c:v>23.05</c:v>
                </c:pt>
                <c:pt idx="1030" formatCode="0.00">
                  <c:v>23.85</c:v>
                </c:pt>
                <c:pt idx="1031" formatCode="0.00">
                  <c:v>24.85</c:v>
                </c:pt>
                <c:pt idx="1032" formatCode="0.00">
                  <c:v>23.11</c:v>
                </c:pt>
                <c:pt idx="1033" formatCode="0.00">
                  <c:v>23.08</c:v>
                </c:pt>
                <c:pt idx="1034" formatCode="0.00">
                  <c:v>23.13</c:v>
                </c:pt>
                <c:pt idx="1035" formatCode="0.00">
                  <c:v>22.66</c:v>
                </c:pt>
                <c:pt idx="1036" formatCode="0.00">
                  <c:v>24.03</c:v>
                </c:pt>
                <c:pt idx="1037" formatCode="0.00">
                  <c:v>24.03</c:v>
                </c:pt>
                <c:pt idx="1038" formatCode="0.00">
                  <c:v>24.18</c:v>
                </c:pt>
                <c:pt idx="1039" formatCode="0.00">
                  <c:v>24.81</c:v>
                </c:pt>
                <c:pt idx="1040" formatCode="0.00">
                  <c:v>25.05</c:v>
                </c:pt>
                <c:pt idx="1041" formatCode="0.00">
                  <c:v>26.38</c:v>
                </c:pt>
                <c:pt idx="1042" formatCode="0.00">
                  <c:v>26.38</c:v>
                </c:pt>
                <c:pt idx="1043" formatCode="0.00">
                  <c:v>26.619999999999997</c:v>
                </c:pt>
                <c:pt idx="1044" formatCode="0.00">
                  <c:v>27.93</c:v>
                </c:pt>
                <c:pt idx="1045" formatCode="0.00">
                  <c:v>27.190000000000005</c:v>
                </c:pt>
                <c:pt idx="1046" formatCode="0.00">
                  <c:v>28.95</c:v>
                </c:pt>
                <c:pt idx="1047" formatCode="0.00">
                  <c:v>30.380000000000003</c:v>
                </c:pt>
                <c:pt idx="1048" formatCode="0.00">
                  <c:v>33.299999999999997</c:v>
                </c:pt>
                <c:pt idx="1049" formatCode="0.00">
                  <c:v>31.33</c:v>
                </c:pt>
                <c:pt idx="1050" formatCode="0.00">
                  <c:v>32.630000000000003</c:v>
                </c:pt>
                <c:pt idx="1051" formatCode="0.00">
                  <c:v>36.200000000000003</c:v>
                </c:pt>
                <c:pt idx="1052" formatCode="0.00">
                  <c:v>36.159999999999997</c:v>
                </c:pt>
                <c:pt idx="1053" formatCode="0.00">
                  <c:v>33.200000000000003</c:v>
                </c:pt>
                <c:pt idx="1054" formatCode="0.00">
                  <c:v>27.449999999999996</c:v>
                </c:pt>
                <c:pt idx="1055" formatCode="0.00">
                  <c:v>25.39</c:v>
                </c:pt>
                <c:pt idx="1056" formatCode="0.00">
                  <c:v>24.33</c:v>
                </c:pt>
                <c:pt idx="1057" formatCode="0.00">
                  <c:v>24.9</c:v>
                </c:pt>
                <c:pt idx="1058" formatCode="0.00">
                  <c:v>23.92</c:v>
                </c:pt>
                <c:pt idx="1059" formatCode="0.00">
                  <c:v>22.86</c:v>
                </c:pt>
                <c:pt idx="1060" formatCode="0.00">
                  <c:v>22.2</c:v>
                </c:pt>
                <c:pt idx="1061" formatCode="0.00">
                  <c:v>23.05</c:v>
                </c:pt>
                <c:pt idx="1062" formatCode="0.00">
                  <c:v>23.17</c:v>
                </c:pt>
                <c:pt idx="1063" formatCode="0.00">
                  <c:v>21.37</c:v>
                </c:pt>
                <c:pt idx="1064" formatCode="0.00">
                  <c:v>20.91</c:v>
                </c:pt>
                <c:pt idx="1065" formatCode="0.00">
                  <c:v>21.04</c:v>
                </c:pt>
                <c:pt idx="1066" formatCode="0.00">
                  <c:v>21.86</c:v>
                </c:pt>
                <c:pt idx="1067" formatCode="0.00">
                  <c:v>21.46</c:v>
                </c:pt>
                <c:pt idx="1068" formatCode="0.00">
                  <c:v>22.68</c:v>
                </c:pt>
                <c:pt idx="1069" formatCode="0.00">
                  <c:v>23.6</c:v>
                </c:pt>
                <c:pt idx="1070" formatCode="0.00">
                  <c:v>23.38</c:v>
                </c:pt>
                <c:pt idx="1071" formatCode="0.00">
                  <c:v>22.56</c:v>
                </c:pt>
                <c:pt idx="1072" formatCode="0.00">
                  <c:v>22.26</c:v>
                </c:pt>
                <c:pt idx="1073" formatCode="0.00">
                  <c:v>20.86</c:v>
                </c:pt>
                <c:pt idx="1074" formatCode="0.00">
                  <c:v>21.48</c:v>
                </c:pt>
                <c:pt idx="1075" formatCode="0.00">
                  <c:v>19.57</c:v>
                </c:pt>
                <c:pt idx="1076" formatCode="0.00">
                  <c:v>19.57</c:v>
                </c:pt>
                <c:pt idx="1077" formatCode="0.00">
                  <c:v>19.84</c:v>
                </c:pt>
                <c:pt idx="1078" formatCode="0.00">
                  <c:v>22.26</c:v>
                </c:pt>
                <c:pt idx="1079" formatCode="0.00">
                  <c:v>20.78</c:v>
                </c:pt>
                <c:pt idx="1080" formatCode="0.00">
                  <c:v>21.01</c:v>
                </c:pt>
                <c:pt idx="1081" formatCode="0.00">
                  <c:v>22.86</c:v>
                </c:pt>
                <c:pt idx="1082" formatCode="0.00">
                  <c:v>20.38</c:v>
                </c:pt>
                <c:pt idx="1083" formatCode="0.00">
                  <c:v>21.26</c:v>
                </c:pt>
                <c:pt idx="1084" formatCode="0.00">
                  <c:v>21.23</c:v>
                </c:pt>
                <c:pt idx="1085" formatCode="0.00">
                  <c:v>21.23</c:v>
                </c:pt>
                <c:pt idx="1086" formatCode="0.00">
                  <c:v>20.86</c:v>
                </c:pt>
                <c:pt idx="1087" formatCode="0.00">
                  <c:v>20.45</c:v>
                </c:pt>
                <c:pt idx="1088" formatCode="0.00">
                  <c:v>20.55</c:v>
                </c:pt>
                <c:pt idx="1089" formatCode="0.00">
                  <c:v>21.05</c:v>
                </c:pt>
                <c:pt idx="1090" formatCode="0.00">
                  <c:v>20.81</c:v>
                </c:pt>
                <c:pt idx="1091" formatCode="0.00">
                  <c:v>20.88</c:v>
                </c:pt>
                <c:pt idx="1092" formatCode="0.00">
                  <c:v>18.82</c:v>
                </c:pt>
                <c:pt idx="1093" formatCode="0.00">
                  <c:v>16.09</c:v>
                </c:pt>
                <c:pt idx="1094" formatCode="0.00">
                  <c:v>14.940000000000001</c:v>
                </c:pt>
                <c:pt idx="1095" formatCode="0.00">
                  <c:v>14.899999999999999</c:v>
                </c:pt>
                <c:pt idx="1096" formatCode="0.00">
                  <c:v>15.79</c:v>
                </c:pt>
                <c:pt idx="1097" formatCode="0.00">
                  <c:v>16.11</c:v>
                </c:pt>
                <c:pt idx="1098" formatCode="0.00">
                  <c:v>16.04</c:v>
                </c:pt>
                <c:pt idx="1099" formatCode="0.00">
                  <c:v>16.86</c:v>
                </c:pt>
                <c:pt idx="1100" formatCode="0.00">
                  <c:v>16.489999999999998</c:v>
                </c:pt>
                <c:pt idx="1101" formatCode="0.00">
                  <c:v>16.760000000000002</c:v>
                </c:pt>
                <c:pt idx="1102" formatCode="0.00">
                  <c:v>16.309999999999999</c:v>
                </c:pt>
                <c:pt idx="1103" formatCode="0.00">
                  <c:v>16.55</c:v>
                </c:pt>
                <c:pt idx="1104" formatCode="0.00">
                  <c:v>16.88</c:v>
                </c:pt>
                <c:pt idx="1105" formatCode="0.00">
                  <c:v>16.88</c:v>
                </c:pt>
                <c:pt idx="1106" formatCode="0.00">
                  <c:v>17.420000000000002</c:v>
                </c:pt>
                <c:pt idx="1107" formatCode="0.00">
                  <c:v>17.399999999999999</c:v>
                </c:pt>
                <c:pt idx="1108" formatCode="0.00">
                  <c:v>17.61</c:v>
                </c:pt>
                <c:pt idx="1109" formatCode="0.00">
                  <c:v>18.010000000000002</c:v>
                </c:pt>
                <c:pt idx="1110" formatCode="0.00">
                  <c:v>17.63</c:v>
                </c:pt>
                <c:pt idx="1111" formatCode="0.00">
                  <c:v>17.41</c:v>
                </c:pt>
                <c:pt idx="1112" formatCode="0.00">
                  <c:v>20.12</c:v>
                </c:pt>
                <c:pt idx="1113" formatCode="0.00">
                  <c:v>19.73</c:v>
                </c:pt>
                <c:pt idx="1114" formatCode="0.00">
                  <c:v>17.239999999999998</c:v>
                </c:pt>
                <c:pt idx="1115" formatCode="0.00">
                  <c:v>18.45</c:v>
                </c:pt>
                <c:pt idx="1116" formatCode="0.00">
                  <c:v>16.5</c:v>
                </c:pt>
                <c:pt idx="1117" formatCode="0.00">
                  <c:v>15.82</c:v>
                </c:pt>
                <c:pt idx="1118" formatCode="0.00">
                  <c:v>15.47</c:v>
                </c:pt>
                <c:pt idx="1119" formatCode="0.00">
                  <c:v>16.260000000000002</c:v>
                </c:pt>
                <c:pt idx="1120" formatCode="0.00">
                  <c:v>15.68</c:v>
                </c:pt>
                <c:pt idx="1121" formatCode="0.00">
                  <c:v>16.78</c:v>
                </c:pt>
                <c:pt idx="1122" formatCode="0.00">
                  <c:v>17.02</c:v>
                </c:pt>
                <c:pt idx="1123" formatCode="0.00">
                  <c:v>16.72</c:v>
                </c:pt>
                <c:pt idx="1124" formatCode="0.00">
                  <c:v>17.149999999999999</c:v>
                </c:pt>
                <c:pt idx="1125" formatCode="0.00">
                  <c:v>17.27</c:v>
                </c:pt>
                <c:pt idx="1126" formatCode="0.00">
                  <c:v>18.27</c:v>
                </c:pt>
                <c:pt idx="1127" formatCode="0.00">
                  <c:v>18.239999999999998</c:v>
                </c:pt>
                <c:pt idx="1128" formatCode="0.00">
                  <c:v>17.77</c:v>
                </c:pt>
                <c:pt idx="1129" formatCode="0.00">
                  <c:v>17.52</c:v>
                </c:pt>
                <c:pt idx="1130" formatCode="0.00">
                  <c:v>17.239999999999998</c:v>
                </c:pt>
                <c:pt idx="1131" formatCode="0.00">
                  <c:v>17.920000000000002</c:v>
                </c:pt>
                <c:pt idx="1132" formatCode="0.00">
                  <c:v>17.46</c:v>
                </c:pt>
                <c:pt idx="1133" formatCode="0.00">
                  <c:v>17.78</c:v>
                </c:pt>
                <c:pt idx="1134" formatCode="0.00">
                  <c:v>17.170000000000002</c:v>
                </c:pt>
                <c:pt idx="1135" formatCode="0.00">
                  <c:v>17.54</c:v>
                </c:pt>
                <c:pt idx="1136" formatCode="0.00">
                  <c:v>17.66</c:v>
                </c:pt>
                <c:pt idx="1137" formatCode="0.00">
                  <c:v>18</c:v>
                </c:pt>
                <c:pt idx="1138" formatCode="0.00">
                  <c:v>18.38</c:v>
                </c:pt>
                <c:pt idx="1139" formatCode="0.00">
                  <c:v>17.239999999999998</c:v>
                </c:pt>
                <c:pt idx="1140" formatCode="0.00">
                  <c:v>16.64</c:v>
                </c:pt>
                <c:pt idx="1141" formatCode="0.00">
                  <c:v>17.100000000000001</c:v>
                </c:pt>
                <c:pt idx="1142" formatCode="0.00">
                  <c:v>16.07</c:v>
                </c:pt>
                <c:pt idx="1143" formatCode="0.00">
                  <c:v>16.16</c:v>
                </c:pt>
                <c:pt idx="1144" formatCode="0.00">
                  <c:v>16.11</c:v>
                </c:pt>
                <c:pt idx="1145" formatCode="0.00">
                  <c:v>15.229999999999999</c:v>
                </c:pt>
                <c:pt idx="1146" formatCode="0.00">
                  <c:v>15.229999999999999</c:v>
                </c:pt>
                <c:pt idx="1147" formatCode="0.00">
                  <c:v>15.67</c:v>
                </c:pt>
                <c:pt idx="1148" formatCode="0.00">
                  <c:v>15.9</c:v>
                </c:pt>
                <c:pt idx="1149" formatCode="0.00">
                  <c:v>16.02</c:v>
                </c:pt>
                <c:pt idx="1150" formatCode="0.00">
                  <c:v>15.93</c:v>
                </c:pt>
                <c:pt idx="1151" formatCode="0.00">
                  <c:v>16.87</c:v>
                </c:pt>
                <c:pt idx="1152" formatCode="0.00">
                  <c:v>16.170000000000002</c:v>
                </c:pt>
                <c:pt idx="1153" formatCode="0.00">
                  <c:v>16.399999999999999</c:v>
                </c:pt>
                <c:pt idx="1154" formatCode="0.00">
                  <c:v>16.93</c:v>
                </c:pt>
                <c:pt idx="1155" formatCode="0.00">
                  <c:v>16.98</c:v>
                </c:pt>
                <c:pt idx="1156" formatCode="0.00">
                  <c:v>17.47</c:v>
                </c:pt>
                <c:pt idx="1157" formatCode="0.00">
                  <c:v>17.32</c:v>
                </c:pt>
                <c:pt idx="1158" formatCode="0.00">
                  <c:v>17.72</c:v>
                </c:pt>
                <c:pt idx="1159" formatCode="0.00">
                  <c:v>16.989999999999998</c:v>
                </c:pt>
                <c:pt idx="1160" formatCode="0.00">
                  <c:v>15.98</c:v>
                </c:pt>
                <c:pt idx="1161" formatCode="0.00">
                  <c:v>15.5</c:v>
                </c:pt>
                <c:pt idx="1162" formatCode="0.00">
                  <c:v>16.14</c:v>
                </c:pt>
                <c:pt idx="1163" formatCode="0.00">
                  <c:v>17.440000000000001</c:v>
                </c:pt>
                <c:pt idx="1164" formatCode="0.00">
                  <c:v>16.75</c:v>
                </c:pt>
                <c:pt idx="1165" formatCode="0.00">
                  <c:v>16.510000000000002</c:v>
                </c:pt>
                <c:pt idx="1166" formatCode="0.00">
                  <c:v>18.28</c:v>
                </c:pt>
                <c:pt idx="1167" formatCode="0.00">
                  <c:v>17.850000000000001</c:v>
                </c:pt>
                <c:pt idx="1168" formatCode="0.00">
                  <c:v>17.98</c:v>
                </c:pt>
                <c:pt idx="1169" formatCode="0.00">
                  <c:v>17.87</c:v>
                </c:pt>
                <c:pt idx="1170" formatCode="0.00">
                  <c:v>19.55</c:v>
                </c:pt>
                <c:pt idx="1171" formatCode="0.00">
                  <c:v>18.64</c:v>
                </c:pt>
                <c:pt idx="1172" formatCode="0.00">
                  <c:v>17.63</c:v>
                </c:pt>
                <c:pt idx="1173" formatCode="0.00">
                  <c:v>19.47</c:v>
                </c:pt>
                <c:pt idx="1174" formatCode="0.00">
                  <c:v>19.47</c:v>
                </c:pt>
                <c:pt idx="1175" formatCode="0.00">
                  <c:v>18.350000000000001</c:v>
                </c:pt>
                <c:pt idx="1176" formatCode="0.00">
                  <c:v>20.29</c:v>
                </c:pt>
                <c:pt idx="1177" formatCode="0.00">
                  <c:v>19.760000000000002</c:v>
                </c:pt>
                <c:pt idx="1178" formatCode="0.00">
                  <c:v>19.190000000000001</c:v>
                </c:pt>
                <c:pt idx="1179" formatCode="0.00">
                  <c:v>17.39</c:v>
                </c:pt>
                <c:pt idx="1180" formatCode="0.00">
                  <c:v>18.29</c:v>
                </c:pt>
                <c:pt idx="1181" formatCode="0.00">
                  <c:v>17.78</c:v>
                </c:pt>
                <c:pt idx="1182" formatCode="0.00">
                  <c:v>17.489999999999998</c:v>
                </c:pt>
                <c:pt idx="1183" formatCode="0.00">
                  <c:v>17.52</c:v>
                </c:pt>
                <c:pt idx="1184" formatCode="0.00">
                  <c:v>15.770000000000001</c:v>
                </c:pt>
                <c:pt idx="1185" formatCode="0.00">
                  <c:v>15.5</c:v>
                </c:pt>
                <c:pt idx="1186" formatCode="0.00">
                  <c:v>16.899999999999999</c:v>
                </c:pt>
                <c:pt idx="1187" formatCode="0.00">
                  <c:v>16.579999999999998</c:v>
                </c:pt>
                <c:pt idx="1188" formatCode="0.00">
                  <c:v>16.41</c:v>
                </c:pt>
                <c:pt idx="1189" formatCode="0.00">
                  <c:v>15.740000000000002</c:v>
                </c:pt>
                <c:pt idx="1190" formatCode="0.00">
                  <c:v>15.45</c:v>
                </c:pt>
                <c:pt idx="1191" formatCode="0.00">
                  <c:v>15.67</c:v>
                </c:pt>
                <c:pt idx="1192" formatCode="0.00">
                  <c:v>15.47</c:v>
                </c:pt>
                <c:pt idx="1193" formatCode="0.00">
                  <c:v>15.18</c:v>
                </c:pt>
                <c:pt idx="1194" formatCode="0.00">
                  <c:v>15.47</c:v>
                </c:pt>
                <c:pt idx="1195" formatCode="0.00">
                  <c:v>15.259999999999998</c:v>
                </c:pt>
                <c:pt idx="1196" formatCode="0.00">
                  <c:v>15.920000000000002</c:v>
                </c:pt>
                <c:pt idx="1197" formatCode="0.00">
                  <c:v>15.54</c:v>
                </c:pt>
                <c:pt idx="1198" formatCode="0.00">
                  <c:v>15.560000000000002</c:v>
                </c:pt>
                <c:pt idx="1199" formatCode="0.00">
                  <c:v>15.98</c:v>
                </c:pt>
                <c:pt idx="1200" formatCode="0.00">
                  <c:v>15.45</c:v>
                </c:pt>
                <c:pt idx="1201" formatCode="0.00">
                  <c:v>15.259999999999998</c:v>
                </c:pt>
                <c:pt idx="1202" formatCode="0.00">
                  <c:v>14.730000000000002</c:v>
                </c:pt>
                <c:pt idx="1203" formatCode="0.00">
                  <c:v>15.09</c:v>
                </c:pt>
                <c:pt idx="1204" formatCode="0.00">
                  <c:v>15.190000000000001</c:v>
                </c:pt>
                <c:pt idx="1205" formatCode="0.00">
                  <c:v>16.010000000000002</c:v>
                </c:pt>
                <c:pt idx="1206" formatCode="0.00">
                  <c:v>21.19</c:v>
                </c:pt>
                <c:pt idx="1207" formatCode="0.00">
                  <c:v>18.86</c:v>
                </c:pt>
                <c:pt idx="1208" formatCode="0.00">
                  <c:v>15.620000000000001</c:v>
                </c:pt>
                <c:pt idx="1209" formatCode="0.00">
                  <c:v>14.59</c:v>
                </c:pt>
                <c:pt idx="1210" formatCode="0.00">
                  <c:v>14.41</c:v>
                </c:pt>
                <c:pt idx="1211" formatCode="0.00">
                  <c:v>14.81</c:v>
                </c:pt>
                <c:pt idx="1212" formatCode="0.00">
                  <c:v>15.46</c:v>
                </c:pt>
                <c:pt idx="1213" formatCode="0.00">
                  <c:v>15.310000000000002</c:v>
                </c:pt>
                <c:pt idx="1214" formatCode="0.00">
                  <c:v>14.82</c:v>
                </c:pt>
                <c:pt idx="1215" formatCode="0.00">
                  <c:v>14.46</c:v>
                </c:pt>
                <c:pt idx="1216" formatCode="0.00">
                  <c:v>14.46</c:v>
                </c:pt>
                <c:pt idx="1217" formatCode="0.00">
                  <c:v>16.57</c:v>
                </c:pt>
                <c:pt idx="1218" formatCode="0.00">
                  <c:v>17.18</c:v>
                </c:pt>
                <c:pt idx="1219" formatCode="0.00">
                  <c:v>17.309999999999999</c:v>
                </c:pt>
                <c:pt idx="1220" formatCode="0.00">
                  <c:v>16.760000000000002</c:v>
                </c:pt>
                <c:pt idx="1221" formatCode="0.00">
                  <c:v>17.73</c:v>
                </c:pt>
                <c:pt idx="1222" formatCode="0.00">
                  <c:v>18.22</c:v>
                </c:pt>
                <c:pt idx="1223" formatCode="0.00">
                  <c:v>17.96</c:v>
                </c:pt>
                <c:pt idx="1224" formatCode="0.00">
                  <c:v>16.21</c:v>
                </c:pt>
                <c:pt idx="1225" formatCode="0.00">
                  <c:v>17.88</c:v>
                </c:pt>
                <c:pt idx="1226" formatCode="0.00">
                  <c:v>17.82</c:v>
                </c:pt>
                <c:pt idx="1227" formatCode="0.00">
                  <c:v>17.68</c:v>
                </c:pt>
                <c:pt idx="1228" formatCode="0.00">
                  <c:v>17.559999999999999</c:v>
                </c:pt>
                <c:pt idx="1229" formatCode="0.00">
                  <c:v>17.559999999999999</c:v>
                </c:pt>
                <c:pt idx="1230" formatCode="0.00">
                  <c:v>17.079999999999998</c:v>
                </c:pt>
                <c:pt idx="1231" formatCode="0.00">
                  <c:v>16.38</c:v>
                </c:pt>
                <c:pt idx="1232" formatCode="0.00">
                  <c:v>16.04</c:v>
                </c:pt>
                <c:pt idx="1233" formatCode="0.00">
                  <c:v>15.68</c:v>
                </c:pt>
                <c:pt idx="1234" formatCode="0.00">
                  <c:v>15.35</c:v>
                </c:pt>
                <c:pt idx="1235" formatCode="0.00">
                  <c:v>16.309999999999999</c:v>
                </c:pt>
                <c:pt idx="1236" formatCode="0.00">
                  <c:v>15.85</c:v>
                </c:pt>
                <c:pt idx="1237" formatCode="0.00">
                  <c:v>14.81</c:v>
                </c:pt>
                <c:pt idx="1238" formatCode="0.00">
                  <c:v>15.810000000000002</c:v>
                </c:pt>
                <c:pt idx="1239" formatCode="0.00">
                  <c:v>17.04</c:v>
                </c:pt>
                <c:pt idx="1240" formatCode="0.00">
                  <c:v>15.629999999999999</c:v>
                </c:pt>
                <c:pt idx="1241" formatCode="0.00">
                  <c:v>18.579999999999998</c:v>
                </c:pt>
                <c:pt idx="1242" formatCode="0.00">
                  <c:v>17.809999999999999</c:v>
                </c:pt>
                <c:pt idx="1243" formatCode="0.00">
                  <c:v>18.54</c:v>
                </c:pt>
                <c:pt idx="1244" formatCode="0.00">
                  <c:v>17.8</c:v>
                </c:pt>
                <c:pt idx="1245" formatCode="0.00">
                  <c:v>17.600000000000001</c:v>
                </c:pt>
                <c:pt idx="1246" formatCode="0.00">
                  <c:v>16.71</c:v>
                </c:pt>
                <c:pt idx="1247" formatCode="0.00">
                  <c:v>16.22</c:v>
                </c:pt>
                <c:pt idx="1248" formatCode="0.00">
                  <c:v>14.85</c:v>
                </c:pt>
                <c:pt idx="1249" formatCode="0.00">
                  <c:v>16.32</c:v>
                </c:pt>
                <c:pt idx="1250" formatCode="0.00">
                  <c:v>15.869999999999997</c:v>
                </c:pt>
                <c:pt idx="1251" formatCode="0.00">
                  <c:v>16.66</c:v>
                </c:pt>
                <c:pt idx="1252" formatCode="0.00">
                  <c:v>16.55</c:v>
                </c:pt>
                <c:pt idx="1253" formatCode="0.00">
                  <c:v>16.260000000000002</c:v>
                </c:pt>
                <c:pt idx="1254" formatCode="0.00">
                  <c:v>15.620000000000001</c:v>
                </c:pt>
                <c:pt idx="1255" formatCode="0.00">
                  <c:v>15.75</c:v>
                </c:pt>
                <c:pt idx="1256" formatCode="0.00">
                  <c:v>15.45</c:v>
                </c:pt>
                <c:pt idx="1257" formatCode="0.00">
                  <c:v>15.55</c:v>
                </c:pt>
                <c:pt idx="1258" formatCode="0.00">
                  <c:v>15.46</c:v>
                </c:pt>
                <c:pt idx="1259" formatCode="0.00">
                  <c:v>15.479999999999999</c:v>
                </c:pt>
                <c:pt idx="1260" formatCode="0.00">
                  <c:v>15.6</c:v>
                </c:pt>
                <c:pt idx="1261" formatCode="0.00">
                  <c:v>16.350000000000001</c:v>
                </c:pt>
                <c:pt idx="1262" formatCode="0.00">
                  <c:v>16.48</c:v>
                </c:pt>
                <c:pt idx="1263" formatCode="0.00">
                  <c:v>16.47</c:v>
                </c:pt>
                <c:pt idx="1264" formatCode="0.00">
                  <c:v>15.97</c:v>
                </c:pt>
                <c:pt idx="1265" formatCode="0.00">
                  <c:v>15.43</c:v>
                </c:pt>
                <c:pt idx="1266" formatCode="0.00">
                  <c:v>14.89</c:v>
                </c:pt>
                <c:pt idx="1267" formatCode="0.00">
                  <c:v>14.04</c:v>
                </c:pt>
                <c:pt idx="1268" formatCode="0.00">
                  <c:v>13.95</c:v>
                </c:pt>
                <c:pt idx="1269" formatCode="0.00">
                  <c:v>13.96</c:v>
                </c:pt>
                <c:pt idx="1270" formatCode="0.00">
                  <c:v>21.18</c:v>
                </c:pt>
                <c:pt idx="1271" formatCode="0.00">
                  <c:v>18.28</c:v>
                </c:pt>
                <c:pt idx="1272" formatCode="0.00">
                  <c:v>20.34</c:v>
                </c:pt>
                <c:pt idx="1273" formatCode="0.00">
                  <c:v>20.399999999999999</c:v>
                </c:pt>
                <c:pt idx="1274" formatCode="0.00">
                  <c:v>19.11</c:v>
                </c:pt>
                <c:pt idx="1275" formatCode="0.00">
                  <c:v>21.2</c:v>
                </c:pt>
                <c:pt idx="1276" formatCode="0.00">
                  <c:v>21.92</c:v>
                </c:pt>
                <c:pt idx="1277" formatCode="0.00">
                  <c:v>19.8</c:v>
                </c:pt>
                <c:pt idx="1278" formatCode="0.00">
                  <c:v>19.84</c:v>
                </c:pt>
                <c:pt idx="1279" formatCode="0.00">
                  <c:v>19.84</c:v>
                </c:pt>
                <c:pt idx="1280" formatCode="0.00">
                  <c:v>20.260000000000002</c:v>
                </c:pt>
                <c:pt idx="1281" formatCode="0.00">
                  <c:v>20.18</c:v>
                </c:pt>
                <c:pt idx="1282" formatCode="0.00">
                  <c:v>19.7</c:v>
                </c:pt>
                <c:pt idx="1283" formatCode="0.00">
                  <c:v>19.54</c:v>
                </c:pt>
                <c:pt idx="1284" formatCode="0.00">
                  <c:v>20.190000000000001</c:v>
                </c:pt>
                <c:pt idx="1285" formatCode="0.00">
                  <c:v>19.04</c:v>
                </c:pt>
                <c:pt idx="1286" formatCode="0.00">
                  <c:v>19.739999999999998</c:v>
                </c:pt>
                <c:pt idx="1287" formatCode="0.00">
                  <c:v>19.89</c:v>
                </c:pt>
                <c:pt idx="1288" formatCode="0.00">
                  <c:v>20.57</c:v>
                </c:pt>
                <c:pt idx="1289" formatCode="0.00">
                  <c:v>19.079999999999998</c:v>
                </c:pt>
                <c:pt idx="1290" formatCode="0.00">
                  <c:v>17.88</c:v>
                </c:pt>
                <c:pt idx="1291" formatCode="0.00">
                  <c:v>17.62</c:v>
                </c:pt>
                <c:pt idx="1292" formatCode="0.00">
                  <c:v>18.12</c:v>
                </c:pt>
                <c:pt idx="1293" formatCode="0.00">
                  <c:v>17.78</c:v>
                </c:pt>
                <c:pt idx="1294" formatCode="0.00">
                  <c:v>17.96</c:v>
                </c:pt>
                <c:pt idx="1295" formatCode="0.00">
                  <c:v>17.649999999999999</c:v>
                </c:pt>
                <c:pt idx="1296" formatCode="0.00">
                  <c:v>16.61</c:v>
                </c:pt>
                <c:pt idx="1297" formatCode="0.00">
                  <c:v>15.67</c:v>
                </c:pt>
                <c:pt idx="1298" formatCode="0.00">
                  <c:v>15.67</c:v>
                </c:pt>
                <c:pt idx="1299" formatCode="0.00">
                  <c:v>15.439999999999998</c:v>
                </c:pt>
                <c:pt idx="1300" formatCode="0.00">
                  <c:v>15.7</c:v>
                </c:pt>
                <c:pt idx="1301" formatCode="0.00">
                  <c:v>17.63</c:v>
                </c:pt>
                <c:pt idx="1302" formatCode="0.00">
                  <c:v>19.309999999999999</c:v>
                </c:pt>
                <c:pt idx="1303" formatCode="0.00">
                  <c:v>19.309999999999999</c:v>
                </c:pt>
                <c:pt idx="1304" formatCode="0.00">
                  <c:v>18.95</c:v>
                </c:pt>
                <c:pt idx="1305" formatCode="0.00">
                  <c:v>18.75</c:v>
                </c:pt>
                <c:pt idx="1306" formatCode="0.00">
                  <c:v>18.96</c:v>
                </c:pt>
                <c:pt idx="1307" formatCode="0.00">
                  <c:v>19.23</c:v>
                </c:pt>
                <c:pt idx="1308" formatCode="0.00">
                  <c:v>18.72</c:v>
                </c:pt>
                <c:pt idx="1309" formatCode="0.00">
                  <c:v>18.96</c:v>
                </c:pt>
                <c:pt idx="1310" formatCode="0.00">
                  <c:v>18.45</c:v>
                </c:pt>
                <c:pt idx="1311" formatCode="0.00">
                  <c:v>18.010000000000002</c:v>
                </c:pt>
                <c:pt idx="1312" formatCode="0.00">
                  <c:v>17.010000000000002</c:v>
                </c:pt>
                <c:pt idx="1313" formatCode="0.00">
                  <c:v>17.39</c:v>
                </c:pt>
                <c:pt idx="1314" formatCode="0.00">
                  <c:v>17.64</c:v>
                </c:pt>
                <c:pt idx="1315" formatCode="0.00">
                  <c:v>16.32</c:v>
                </c:pt>
                <c:pt idx="1316" formatCode="0.00">
                  <c:v>16.420000000000002</c:v>
                </c:pt>
                <c:pt idx="1317" formatCode="0.00">
                  <c:v>17.920000000000002</c:v>
                </c:pt>
                <c:pt idx="1318" formatCode="0.00">
                  <c:v>16.75</c:v>
                </c:pt>
                <c:pt idx="1319" formatCode="0.00">
                  <c:v>16.46</c:v>
                </c:pt>
                <c:pt idx="1320" formatCode="0.00">
                  <c:v>16.239999999999998</c:v>
                </c:pt>
                <c:pt idx="1321" formatCode="0.00">
                  <c:v>16.670000000000002</c:v>
                </c:pt>
                <c:pt idx="1322" formatCode="0.00">
                  <c:v>17.670000000000002</c:v>
                </c:pt>
                <c:pt idx="1323" formatCode="0.00">
                  <c:v>17.62</c:v>
                </c:pt>
                <c:pt idx="1324" formatCode="0.00">
                  <c:v>17.489999999999998</c:v>
                </c:pt>
                <c:pt idx="1325" formatCode="0.00">
                  <c:v>17.399999999999999</c:v>
                </c:pt>
                <c:pt idx="1326" formatCode="0.00">
                  <c:v>18.2</c:v>
                </c:pt>
                <c:pt idx="1327" formatCode="0.00">
                  <c:v>17.96</c:v>
                </c:pt>
                <c:pt idx="1328" formatCode="0.00">
                  <c:v>18.22</c:v>
                </c:pt>
                <c:pt idx="1329" formatCode="0.00">
                  <c:v>18.79</c:v>
                </c:pt>
                <c:pt idx="1330" formatCode="0.00">
                  <c:v>18.510000000000002</c:v>
                </c:pt>
                <c:pt idx="1331" formatCode="0.00">
                  <c:v>18.559999999999999</c:v>
                </c:pt>
                <c:pt idx="1332" formatCode="0.00">
                  <c:v>17.7</c:v>
                </c:pt>
                <c:pt idx="1333" formatCode="0.00">
                  <c:v>17.37</c:v>
                </c:pt>
                <c:pt idx="1334" formatCode="0.00">
                  <c:v>17.45</c:v>
                </c:pt>
                <c:pt idx="1335" formatCode="0.00">
                  <c:v>17.03</c:v>
                </c:pt>
                <c:pt idx="1336" formatCode="0.00">
                  <c:v>17.03</c:v>
                </c:pt>
                <c:pt idx="1337" formatCode="0.00">
                  <c:v>18.22</c:v>
                </c:pt>
                <c:pt idx="1338" formatCode="0.00">
                  <c:v>17.16</c:v>
                </c:pt>
                <c:pt idx="1339" formatCode="0.00">
                  <c:v>16.72</c:v>
                </c:pt>
                <c:pt idx="1340" formatCode="0.00">
                  <c:v>16.87</c:v>
                </c:pt>
                <c:pt idx="1341" formatCode="0.00">
                  <c:v>17.13</c:v>
                </c:pt>
                <c:pt idx="1342" formatCode="0.00">
                  <c:v>16.350000000000001</c:v>
                </c:pt>
                <c:pt idx="1343" formatCode="0.00">
                  <c:v>16.64</c:v>
                </c:pt>
                <c:pt idx="1344" formatCode="0.00">
                  <c:v>16.510000000000002</c:v>
                </c:pt>
                <c:pt idx="1345" formatCode="0.00">
                  <c:v>16.68</c:v>
                </c:pt>
                <c:pt idx="1346" formatCode="0.00">
                  <c:v>16.88</c:v>
                </c:pt>
                <c:pt idx="1347" formatCode="0.00">
                  <c:v>17.260000000000002</c:v>
                </c:pt>
                <c:pt idx="1348" formatCode="0.00">
                  <c:v>17.89</c:v>
                </c:pt>
                <c:pt idx="1349" formatCode="0.00">
                  <c:v>18.47</c:v>
                </c:pt>
                <c:pt idx="1350" formatCode="0.00">
                  <c:v>19.75</c:v>
                </c:pt>
                <c:pt idx="1351" formatCode="0.00">
                  <c:v>19.68</c:v>
                </c:pt>
                <c:pt idx="1352" formatCode="0.00">
                  <c:v>18.68</c:v>
                </c:pt>
                <c:pt idx="1353" formatCode="0.00">
                  <c:v>19.79</c:v>
                </c:pt>
                <c:pt idx="1354" formatCode="0.00">
                  <c:v>19.72</c:v>
                </c:pt>
                <c:pt idx="1355" formatCode="0.00">
                  <c:v>18.350000000000001</c:v>
                </c:pt>
                <c:pt idx="1356" formatCode="0.00">
                  <c:v>18.46</c:v>
                </c:pt>
                <c:pt idx="1357" formatCode="0.00">
                  <c:v>16.79</c:v>
                </c:pt>
                <c:pt idx="1358" formatCode="0.00">
                  <c:v>16.690000000000001</c:v>
                </c:pt>
                <c:pt idx="1359" formatCode="0.00">
                  <c:v>16.52</c:v>
                </c:pt>
                <c:pt idx="1360" formatCode="0.00">
                  <c:v>16.82</c:v>
                </c:pt>
                <c:pt idx="1361" formatCode="0.00">
                  <c:v>16.73</c:v>
                </c:pt>
                <c:pt idx="1362" formatCode="0.00">
                  <c:v>16.32</c:v>
                </c:pt>
                <c:pt idx="1363" formatCode="0.00">
                  <c:v>16.190000000000001</c:v>
                </c:pt>
                <c:pt idx="1364" formatCode="0.00">
                  <c:v>16.29</c:v>
                </c:pt>
                <c:pt idx="1365" formatCode="0.00">
                  <c:v>16.02</c:v>
                </c:pt>
                <c:pt idx="1366" formatCode="0.00">
                  <c:v>15.97</c:v>
                </c:pt>
                <c:pt idx="1367" formatCode="0.00">
                  <c:v>16.18</c:v>
                </c:pt>
                <c:pt idx="1368" formatCode="0.00">
                  <c:v>16.48</c:v>
                </c:pt>
                <c:pt idx="1369" formatCode="0.00">
                  <c:v>17.059999999999999</c:v>
                </c:pt>
                <c:pt idx="1370" formatCode="0.00">
                  <c:v>16.72</c:v>
                </c:pt>
                <c:pt idx="1371" formatCode="0.00">
                  <c:v>16.72</c:v>
                </c:pt>
                <c:pt idx="1372" formatCode="0.00">
                  <c:v>18.809999999999999</c:v>
                </c:pt>
                <c:pt idx="1373" formatCode="0.00">
                  <c:v>20.149999999999999</c:v>
                </c:pt>
                <c:pt idx="1374" formatCode="0.00">
                  <c:v>17.89</c:v>
                </c:pt>
                <c:pt idx="1375" formatCode="0.00">
                  <c:v>16.850000000000001</c:v>
                </c:pt>
                <c:pt idx="1376" formatCode="0.00">
                  <c:v>16.989999999999998</c:v>
                </c:pt>
                <c:pt idx="1377" formatCode="0.00">
                  <c:v>15.98</c:v>
                </c:pt>
                <c:pt idx="1378" formatCode="0.00">
                  <c:v>15.15</c:v>
                </c:pt>
                <c:pt idx="1379" formatCode="0.00">
                  <c:v>14.85</c:v>
                </c:pt>
                <c:pt idx="1380" formatCode="0.00">
                  <c:v>14.85</c:v>
                </c:pt>
                <c:pt idx="1381" formatCode="0.00">
                  <c:v>15.93</c:v>
                </c:pt>
                <c:pt idx="1382" formatCode="0.00">
                  <c:v>16.53</c:v>
                </c:pt>
                <c:pt idx="1383" formatCode="0.00">
                  <c:v>15.960000000000003</c:v>
                </c:pt>
                <c:pt idx="1384" formatCode="0.00">
                  <c:v>15.83</c:v>
                </c:pt>
                <c:pt idx="1385" formatCode="0.00">
                  <c:v>15.71</c:v>
                </c:pt>
                <c:pt idx="1386" formatCode="0.00">
                  <c:v>16.489999999999998</c:v>
                </c:pt>
                <c:pt idx="1387" formatCode="0.00">
                  <c:v>16.239999999999998</c:v>
                </c:pt>
                <c:pt idx="1388" formatCode="0.00">
                  <c:v>15.950000000000001</c:v>
                </c:pt>
                <c:pt idx="1389" formatCode="0.00">
                  <c:v>15.53</c:v>
                </c:pt>
                <c:pt idx="1390" formatCode="0.00">
                  <c:v>16.61</c:v>
                </c:pt>
                <c:pt idx="1391" formatCode="0.00">
                  <c:v>16.920000000000002</c:v>
                </c:pt>
                <c:pt idx="1392" formatCode="0.00">
                  <c:v>16.66</c:v>
                </c:pt>
                <c:pt idx="1393" formatCode="0.00">
                  <c:v>16.809999999999999</c:v>
                </c:pt>
                <c:pt idx="1394" formatCode="0.00">
                  <c:v>16.54</c:v>
                </c:pt>
                <c:pt idx="1395" formatCode="0.00">
                  <c:v>15.65</c:v>
                </c:pt>
                <c:pt idx="1396" formatCode="0.00">
                  <c:v>15.17</c:v>
                </c:pt>
                <c:pt idx="1397" formatCode="0.00">
                  <c:v>15.68</c:v>
                </c:pt>
                <c:pt idx="1398" formatCode="0.00">
                  <c:v>15.190000000000001</c:v>
                </c:pt>
                <c:pt idx="1399" formatCode="0.00">
                  <c:v>15.49</c:v>
                </c:pt>
                <c:pt idx="1400" formatCode="0.00">
                  <c:v>14.82</c:v>
                </c:pt>
                <c:pt idx="1401" formatCode="0.00">
                  <c:v>14.62</c:v>
                </c:pt>
                <c:pt idx="1402" formatCode="0.00">
                  <c:v>13.570000000000002</c:v>
                </c:pt>
                <c:pt idx="1403" formatCode="0.00">
                  <c:v>13.62</c:v>
                </c:pt>
                <c:pt idx="1404" formatCode="0.00">
                  <c:v>13.919999999999998</c:v>
                </c:pt>
                <c:pt idx="1405" formatCode="0.00">
                  <c:v>13.73</c:v>
                </c:pt>
                <c:pt idx="1406" formatCode="0.00">
                  <c:v>13.73</c:v>
                </c:pt>
                <c:pt idx="1407" formatCode="0.00">
                  <c:v>14.92</c:v>
                </c:pt>
                <c:pt idx="1408" formatCode="0.00">
                  <c:v>13.99</c:v>
                </c:pt>
                <c:pt idx="1409" formatCode="0.00">
                  <c:v>13.77</c:v>
                </c:pt>
                <c:pt idx="1410" formatCode="0.00">
                  <c:v>13.86</c:v>
                </c:pt>
                <c:pt idx="1411" formatCode="0.00">
                  <c:v>14.429999999999998</c:v>
                </c:pt>
                <c:pt idx="1412" formatCode="0.00">
                  <c:v>14.57</c:v>
                </c:pt>
                <c:pt idx="1413" formatCode="0.00">
                  <c:v>14.35</c:v>
                </c:pt>
                <c:pt idx="1414" formatCode="0.00">
                  <c:v>13.66</c:v>
                </c:pt>
                <c:pt idx="1415" formatCode="0.00">
                  <c:v>14.649999999999999</c:v>
                </c:pt>
                <c:pt idx="1416" formatCode="0.00">
                  <c:v>15.190000000000001</c:v>
                </c:pt>
                <c:pt idx="1417" formatCode="0.00">
                  <c:v>15.97</c:v>
                </c:pt>
                <c:pt idx="1418" formatCode="0.00">
                  <c:v>16.62</c:v>
                </c:pt>
                <c:pt idx="1419" formatCode="0.00">
                  <c:v>16.29</c:v>
                </c:pt>
                <c:pt idx="1420" formatCode="0.00">
                  <c:v>14.95</c:v>
                </c:pt>
                <c:pt idx="1421" formatCode="0.00">
                  <c:v>14.760000000000002</c:v>
                </c:pt>
                <c:pt idx="1422" formatCode="0.00">
                  <c:v>15.22</c:v>
                </c:pt>
                <c:pt idx="1423" formatCode="0.00">
                  <c:v>18.079999999999998</c:v>
                </c:pt>
                <c:pt idx="1424" formatCode="0.00">
                  <c:v>18.2</c:v>
                </c:pt>
                <c:pt idx="1425" formatCode="0.00">
                  <c:v>16.309999999999999</c:v>
                </c:pt>
                <c:pt idx="1426" formatCode="0.00">
                  <c:v>16.66</c:v>
                </c:pt>
                <c:pt idx="1427" formatCode="0.00">
                  <c:v>14.529999999999998</c:v>
                </c:pt>
                <c:pt idx="1428" formatCode="0.00">
                  <c:v>14.400000000000002</c:v>
                </c:pt>
                <c:pt idx="1429" formatCode="0.00">
                  <c:v>14.400000000000002</c:v>
                </c:pt>
                <c:pt idx="1430" formatCode="0.00">
                  <c:v>14.67</c:v>
                </c:pt>
                <c:pt idx="1431" formatCode="0.00">
                  <c:v>13.209999999999999</c:v>
                </c:pt>
                <c:pt idx="1432" formatCode="0.00">
                  <c:v>13.350000000000001</c:v>
                </c:pt>
                <c:pt idx="1433" formatCode="0.00">
                  <c:v>13.34</c:v>
                </c:pt>
                <c:pt idx="1434" formatCode="0.00">
                  <c:v>13.88</c:v>
                </c:pt>
                <c:pt idx="1435" formatCode="0.00">
                  <c:v>13.88</c:v>
                </c:pt>
                <c:pt idx="1436" formatCode="0.00">
                  <c:v>14.87</c:v>
                </c:pt>
                <c:pt idx="1437" formatCode="0.00">
                  <c:v>15.83</c:v>
                </c:pt>
                <c:pt idx="1438" formatCode="0.00">
                  <c:v>15.53</c:v>
                </c:pt>
                <c:pt idx="1439" formatCode="0.00">
                  <c:v>14.6</c:v>
                </c:pt>
                <c:pt idx="1440" formatCode="0.00">
                  <c:v>13.699999999999998</c:v>
                </c:pt>
                <c:pt idx="1441" formatCode="0.00">
                  <c:v>14.01</c:v>
                </c:pt>
                <c:pt idx="1442" formatCode="0.00">
                  <c:v>13.5</c:v>
                </c:pt>
                <c:pt idx="1443" formatCode="0.00">
                  <c:v>12.520000000000001</c:v>
                </c:pt>
                <c:pt idx="1444" formatCode="0.00">
                  <c:v>12.27</c:v>
                </c:pt>
                <c:pt idx="1445" formatCode="0.00">
                  <c:v>12.6</c:v>
                </c:pt>
                <c:pt idx="1446" formatCode="0.00">
                  <c:v>12.659999999999998</c:v>
                </c:pt>
                <c:pt idx="1447" formatCode="0.00">
                  <c:v>12.6</c:v>
                </c:pt>
                <c:pt idx="1448" formatCode="0.00">
                  <c:v>13.570000000000002</c:v>
                </c:pt>
                <c:pt idx="1449" formatCode="0.00">
                  <c:v>13.33</c:v>
                </c:pt>
                <c:pt idx="1450" formatCode="0.00">
                  <c:v>13.37</c:v>
                </c:pt>
                <c:pt idx="1451" formatCode="0.00">
                  <c:v>13.900000000000002</c:v>
                </c:pt>
                <c:pt idx="1452" formatCode="0.00">
                  <c:v>13.05</c:v>
                </c:pt>
                <c:pt idx="1453" formatCode="0.00">
                  <c:v>13.44</c:v>
                </c:pt>
                <c:pt idx="1454" formatCode="0.00">
                  <c:v>13.5</c:v>
                </c:pt>
                <c:pt idx="1455" formatCode="0.00">
                  <c:v>13.170000000000002</c:v>
                </c:pt>
                <c:pt idx="1456" formatCode="0.00">
                  <c:v>13.83</c:v>
                </c:pt>
                <c:pt idx="1457" formatCode="0.00">
                  <c:v>13.58</c:v>
                </c:pt>
                <c:pt idx="1458" formatCode="0.00">
                  <c:v>13.819999999999999</c:v>
                </c:pt>
                <c:pt idx="1459" formatCode="0.00">
                  <c:v>14.23</c:v>
                </c:pt>
                <c:pt idx="1460" formatCode="0.00">
                  <c:v>13.94</c:v>
                </c:pt>
                <c:pt idx="1461" formatCode="0.00">
                  <c:v>14.510000000000002</c:v>
                </c:pt>
                <c:pt idx="1462" formatCode="0.00">
                  <c:v>15.09</c:v>
                </c:pt>
                <c:pt idx="1463" formatCode="0.00">
                  <c:v>14.88</c:v>
                </c:pt>
                <c:pt idx="1464" formatCode="0.00">
                  <c:v>15.340000000000002</c:v>
                </c:pt>
                <c:pt idx="1465" formatCode="0.00">
                  <c:v>14.66</c:v>
                </c:pt>
                <c:pt idx="1466" formatCode="0.00">
                  <c:v>14.610000000000001</c:v>
                </c:pt>
                <c:pt idx="1467" formatCode="0.00">
                  <c:v>13.84</c:v>
                </c:pt>
                <c:pt idx="1468" formatCode="0.00">
                  <c:v>14.35</c:v>
                </c:pt>
                <c:pt idx="1469" formatCode="0.00">
                  <c:v>14.48</c:v>
                </c:pt>
                <c:pt idx="1470" formatCode="0.00">
                  <c:v>15.010000000000002</c:v>
                </c:pt>
                <c:pt idx="1471" formatCode="0.00">
                  <c:v>16.190000000000001</c:v>
                </c:pt>
                <c:pt idx="1472" formatCode="0.00">
                  <c:v>15.620000000000001</c:v>
                </c:pt>
                <c:pt idx="1473" formatCode="0.00">
                  <c:v>14.499999999999998</c:v>
                </c:pt>
                <c:pt idx="1474" formatCode="0.00">
                  <c:v>13.66</c:v>
                </c:pt>
                <c:pt idx="1475" formatCode="0.00">
                  <c:v>13.140000000000002</c:v>
                </c:pt>
                <c:pt idx="1476" formatCode="0.00">
                  <c:v>13.58</c:v>
                </c:pt>
                <c:pt idx="1477" formatCode="0.00">
                  <c:v>13.4</c:v>
                </c:pt>
                <c:pt idx="1478" formatCode="0.00">
                  <c:v>12.73</c:v>
                </c:pt>
                <c:pt idx="1479" formatCode="0.00">
                  <c:v>12.879999999999999</c:v>
                </c:pt>
                <c:pt idx="1480" formatCode="0.00">
                  <c:v>12.98</c:v>
                </c:pt>
                <c:pt idx="1481" formatCode="0.00">
                  <c:v>12.98</c:v>
                </c:pt>
                <c:pt idx="1482" formatCode="0.00">
                  <c:v>13.65</c:v>
                </c:pt>
                <c:pt idx="1483" formatCode="0.00">
                  <c:v>13.36</c:v>
                </c:pt>
                <c:pt idx="1484" formatCode="0.00">
                  <c:v>12.920000000000002</c:v>
                </c:pt>
                <c:pt idx="1485" formatCode="0.00">
                  <c:v>12.47</c:v>
                </c:pt>
                <c:pt idx="1486" formatCode="0.00">
                  <c:v>13</c:v>
                </c:pt>
                <c:pt idx="1487" formatCode="0.00">
                  <c:v>13.63</c:v>
                </c:pt>
                <c:pt idx="1488" formatCode="0.00">
                  <c:v>14.719999999999999</c:v>
                </c:pt>
                <c:pt idx="1489" formatCode="0.00">
                  <c:v>14.31</c:v>
                </c:pt>
                <c:pt idx="1490" formatCode="0.00">
                  <c:v>13.74</c:v>
                </c:pt>
                <c:pt idx="1491" formatCode="0.00">
                  <c:v>13.449999999999998</c:v>
                </c:pt>
                <c:pt idx="1492" formatCode="0.00">
                  <c:v>13.88</c:v>
                </c:pt>
                <c:pt idx="1493" formatCode="0.00">
                  <c:v>13.83</c:v>
                </c:pt>
                <c:pt idx="1494" formatCode="0.00">
                  <c:v>13.44</c:v>
                </c:pt>
                <c:pt idx="1495" formatCode="0.00">
                  <c:v>14.800000000000002</c:v>
                </c:pt>
                <c:pt idx="1496" formatCode="0.00">
                  <c:v>15.190000000000001</c:v>
                </c:pt>
                <c:pt idx="1497" formatCode="0.00">
                  <c:v>14.97</c:v>
                </c:pt>
                <c:pt idx="1498" formatCode="0.00">
                  <c:v>14.279999999999998</c:v>
                </c:pt>
                <c:pt idx="1499" formatCode="0.00">
                  <c:v>16.309999999999999</c:v>
                </c:pt>
                <c:pt idx="1500" formatCode="0.00">
                  <c:v>17.79</c:v>
                </c:pt>
                <c:pt idx="1501" formatCode="0.00">
                  <c:v>20.010000000000002</c:v>
                </c:pt>
                <c:pt idx="1502" formatCode="0.00">
                  <c:v>19.95</c:v>
                </c:pt>
                <c:pt idx="1503" formatCode="0.00">
                  <c:v>21.02</c:v>
                </c:pt>
                <c:pt idx="1504" formatCode="0.00">
                  <c:v>19.260000000000002</c:v>
                </c:pt>
                <c:pt idx="1505" formatCode="0.00">
                  <c:v>20.51</c:v>
                </c:pt>
                <c:pt idx="1506" formatCode="0.00">
                  <c:v>19.489999999999998</c:v>
                </c:pt>
                <c:pt idx="1507" formatCode="0.00">
                  <c:v>17.899999999999999</c:v>
                </c:pt>
                <c:pt idx="1508" formatCode="0.00">
                  <c:v>18.420000000000002</c:v>
                </c:pt>
                <c:pt idx="1509" formatCode="0.00">
                  <c:v>17.11</c:v>
                </c:pt>
                <c:pt idx="1510" formatCode="0.00">
                  <c:v>17.010000000000002</c:v>
                </c:pt>
                <c:pt idx="1511" formatCode="0.00">
                  <c:v>17.309999999999999</c:v>
                </c:pt>
                <c:pt idx="1512" formatCode="0.00">
                  <c:v>16.87</c:v>
                </c:pt>
                <c:pt idx="1513" formatCode="0.00">
                  <c:v>16.62</c:v>
                </c:pt>
                <c:pt idx="1514" formatCode="0.00">
                  <c:v>15.839999999999998</c:v>
                </c:pt>
                <c:pt idx="1515" formatCode="0.00">
                  <c:v>16.46</c:v>
                </c:pt>
                <c:pt idx="1516" formatCode="0.00">
                  <c:v>16.32</c:v>
                </c:pt>
                <c:pt idx="1517" formatCode="0.00">
                  <c:v>16.239999999999998</c:v>
                </c:pt>
                <c:pt idx="1518" formatCode="0.00">
                  <c:v>15.950000000000001</c:v>
                </c:pt>
                <c:pt idx="1519" formatCode="0.00">
                  <c:v>15.47</c:v>
                </c:pt>
                <c:pt idx="1520" formatCode="0.00">
                  <c:v>16.149999999999999</c:v>
                </c:pt>
                <c:pt idx="1521" formatCode="0.00">
                  <c:v>16.670000000000002</c:v>
                </c:pt>
                <c:pt idx="1522" formatCode="0.00">
                  <c:v>17.329999999999998</c:v>
                </c:pt>
                <c:pt idx="1523" formatCode="0.00">
                  <c:v>16.28</c:v>
                </c:pt>
                <c:pt idx="1524" formatCode="0.00">
                  <c:v>15.380000000000003</c:v>
                </c:pt>
                <c:pt idx="1525" formatCode="0.00">
                  <c:v>14.69</c:v>
                </c:pt>
                <c:pt idx="1526" formatCode="0.00">
                  <c:v>14.23</c:v>
                </c:pt>
                <c:pt idx="1527" formatCode="0.00">
                  <c:v>14.37</c:v>
                </c:pt>
                <c:pt idx="1528" formatCode="0.00">
                  <c:v>13.99</c:v>
                </c:pt>
                <c:pt idx="1529" formatCode="0.00">
                  <c:v>14.37</c:v>
                </c:pt>
                <c:pt idx="1530" formatCode="0.00">
                  <c:v>14.610000000000001</c:v>
                </c:pt>
                <c:pt idx="1531" formatCode="0.00">
                  <c:v>14.859999999999998</c:v>
                </c:pt>
                <c:pt idx="1532" formatCode="0.00">
                  <c:v>15.010000000000002</c:v>
                </c:pt>
                <c:pt idx="1533" formatCode="0.00">
                  <c:v>14.550000000000002</c:v>
                </c:pt>
                <c:pt idx="1534" formatCode="0.00">
                  <c:v>14.330000000000002</c:v>
                </c:pt>
                <c:pt idx="1535" formatCode="0.00">
                  <c:v>13.669999999999998</c:v>
                </c:pt>
                <c:pt idx="1536" formatCode="0.00">
                  <c:v>13.4</c:v>
                </c:pt>
                <c:pt idx="1537" formatCode="0.00">
                  <c:v>12.659999999999998</c:v>
                </c:pt>
                <c:pt idx="1538" formatCode="0.00">
                  <c:v>12.5</c:v>
                </c:pt>
                <c:pt idx="1539" formatCode="0.00">
                  <c:v>12.5</c:v>
                </c:pt>
                <c:pt idx="1540" formatCode="0.00">
                  <c:v>12.58</c:v>
                </c:pt>
                <c:pt idx="1541" formatCode="0.00">
                  <c:v>13.01</c:v>
                </c:pt>
                <c:pt idx="1542" formatCode="0.00">
                  <c:v>12.8</c:v>
                </c:pt>
                <c:pt idx="1543" formatCode="0.00">
                  <c:v>12.560000000000002</c:v>
                </c:pt>
                <c:pt idx="1544" formatCode="0.00">
                  <c:v>12.03</c:v>
                </c:pt>
                <c:pt idx="1545" formatCode="0.00">
                  <c:v>11.81</c:v>
                </c:pt>
                <c:pt idx="1546" formatCode="0.00">
                  <c:v>12</c:v>
                </c:pt>
                <c:pt idx="1547" formatCode="0.00">
                  <c:v>11.73</c:v>
                </c:pt>
                <c:pt idx="1548" formatCode="0.00">
                  <c:v>12.58</c:v>
                </c:pt>
                <c:pt idx="1549" formatCode="0.00">
                  <c:v>12.75</c:v>
                </c:pt>
                <c:pt idx="1550" formatCode="0.00">
                  <c:v>12.34</c:v>
                </c:pt>
                <c:pt idx="1551" formatCode="0.00">
                  <c:v>12.659999999999998</c:v>
                </c:pt>
                <c:pt idx="1552" formatCode="0.00">
                  <c:v>12.41</c:v>
                </c:pt>
                <c:pt idx="1553" formatCode="0.00">
                  <c:v>12.58</c:v>
                </c:pt>
                <c:pt idx="1554" formatCode="0.00">
                  <c:v>12.14</c:v>
                </c:pt>
                <c:pt idx="1555" formatCode="0.00">
                  <c:v>11.66</c:v>
                </c:pt>
                <c:pt idx="1556" formatCode="0.00">
                  <c:v>11.65</c:v>
                </c:pt>
                <c:pt idx="1557" formatCode="0.00">
                  <c:v>11.75</c:v>
                </c:pt>
                <c:pt idx="1558" formatCode="0.00">
                  <c:v>11.51</c:v>
                </c:pt>
                <c:pt idx="1559" formatCode="0.00">
                  <c:v>11.57</c:v>
                </c:pt>
                <c:pt idx="1560" formatCode="0.00">
                  <c:v>11.57</c:v>
                </c:pt>
                <c:pt idx="1561" formatCode="0.00">
                  <c:v>12.22</c:v>
                </c:pt>
                <c:pt idx="1562" formatCode="0.00">
                  <c:v>12.29</c:v>
                </c:pt>
                <c:pt idx="1563" formatCode="0.00">
                  <c:v>12.6</c:v>
                </c:pt>
                <c:pt idx="1564" formatCode="0.00">
                  <c:v>12.57</c:v>
                </c:pt>
                <c:pt idx="1565" formatCode="0.00">
                  <c:v>12.57</c:v>
                </c:pt>
                <c:pt idx="1566" formatCode="0.00">
                  <c:v>13.36</c:v>
                </c:pt>
                <c:pt idx="1567" formatCode="0.00">
                  <c:v>13.350000000000001</c:v>
                </c:pt>
                <c:pt idx="1568" formatCode="0.00">
                  <c:v>13.37</c:v>
                </c:pt>
                <c:pt idx="1569" formatCode="0.00">
                  <c:v>14.719999999999999</c:v>
                </c:pt>
                <c:pt idx="1570" formatCode="0.00">
                  <c:v>13.77</c:v>
                </c:pt>
                <c:pt idx="1571" formatCode="0.00">
                  <c:v>12.86</c:v>
                </c:pt>
                <c:pt idx="1572" formatCode="0.00">
                  <c:v>12.78</c:v>
                </c:pt>
                <c:pt idx="1573" formatCode="0.00">
                  <c:v>12.42</c:v>
                </c:pt>
                <c:pt idx="1574" formatCode="0.00">
                  <c:v>11.99</c:v>
                </c:pt>
                <c:pt idx="1575" formatCode="0.00">
                  <c:v>11.57</c:v>
                </c:pt>
                <c:pt idx="1576" formatCode="0.00">
                  <c:v>11.49</c:v>
                </c:pt>
                <c:pt idx="1577" formatCode="0.00">
                  <c:v>12.06</c:v>
                </c:pt>
                <c:pt idx="1578" formatCode="0.00">
                  <c:v>12.15</c:v>
                </c:pt>
                <c:pt idx="1579" formatCode="0.00">
                  <c:v>11.69</c:v>
                </c:pt>
                <c:pt idx="1580" formatCode="0.00">
                  <c:v>11.3</c:v>
                </c:pt>
                <c:pt idx="1581" formatCode="0.00">
                  <c:v>11.38</c:v>
                </c:pt>
                <c:pt idx="1582" formatCode="0.00">
                  <c:v>11.45</c:v>
                </c:pt>
                <c:pt idx="1583" formatCode="0.00">
                  <c:v>12.01</c:v>
                </c:pt>
                <c:pt idx="1584" formatCode="0.00">
                  <c:v>12.04</c:v>
                </c:pt>
                <c:pt idx="1585" formatCode="0.00">
                  <c:v>12.42</c:v>
                </c:pt>
                <c:pt idx="1586" formatCode="0.00">
                  <c:v>12.33</c:v>
                </c:pt>
                <c:pt idx="1587" formatCode="0.00">
                  <c:v>12.25</c:v>
                </c:pt>
                <c:pt idx="1588" formatCode="0.00">
                  <c:v>12.12</c:v>
                </c:pt>
                <c:pt idx="1589" formatCode="0.00">
                  <c:v>12.29</c:v>
                </c:pt>
                <c:pt idx="1590" formatCode="0.00">
                  <c:v>12.9</c:v>
                </c:pt>
                <c:pt idx="1591" formatCode="0.00">
                  <c:v>13.22</c:v>
                </c:pt>
                <c:pt idx="1592" formatCode="0.00">
                  <c:v>13.48</c:v>
                </c:pt>
                <c:pt idx="1593" formatCode="0.00">
                  <c:v>13.43</c:v>
                </c:pt>
                <c:pt idx="1594" formatCode="0.00">
                  <c:v>12.689999999999998</c:v>
                </c:pt>
                <c:pt idx="1595" formatCode="0.00">
                  <c:v>12.38</c:v>
                </c:pt>
                <c:pt idx="1596" formatCode="0.00">
                  <c:v>12.38</c:v>
                </c:pt>
                <c:pt idx="1597" formatCode="0.00">
                  <c:v>15.76</c:v>
                </c:pt>
                <c:pt idx="1598" formatCode="0.00">
                  <c:v>15.9</c:v>
                </c:pt>
                <c:pt idx="1599" formatCode="0.00">
                  <c:v>15.560000000000002</c:v>
                </c:pt>
                <c:pt idx="1600" formatCode="0.00">
                  <c:v>15.02</c:v>
                </c:pt>
                <c:pt idx="1601" formatCode="0.00">
                  <c:v>14.7</c:v>
                </c:pt>
                <c:pt idx="1602" formatCode="0.00">
                  <c:v>15.039999999999997</c:v>
                </c:pt>
                <c:pt idx="1603" formatCode="0.00">
                  <c:v>14.719999999999999</c:v>
                </c:pt>
                <c:pt idx="1604" formatCode="0.00">
                  <c:v>13.76</c:v>
                </c:pt>
                <c:pt idx="1605" formatCode="0.00">
                  <c:v>13.16</c:v>
                </c:pt>
                <c:pt idx="1606" formatCode="0.00">
                  <c:v>13.600000000000001</c:v>
                </c:pt>
                <c:pt idx="1607" formatCode="0.00">
                  <c:v>12.49</c:v>
                </c:pt>
                <c:pt idx="1608" formatCode="0.00">
                  <c:v>13.13</c:v>
                </c:pt>
                <c:pt idx="1609" formatCode="0.00">
                  <c:v>13.44</c:v>
                </c:pt>
                <c:pt idx="1610" formatCode="0.00">
                  <c:v>14.08</c:v>
                </c:pt>
                <c:pt idx="1611" formatCode="0.00">
                  <c:v>16.22</c:v>
                </c:pt>
                <c:pt idx="1612" formatCode="0.00">
                  <c:v>14.17</c:v>
                </c:pt>
                <c:pt idx="1613" formatCode="0.00">
                  <c:v>13.91</c:v>
                </c:pt>
                <c:pt idx="1614" formatCode="0.00">
                  <c:v>14.26</c:v>
                </c:pt>
                <c:pt idx="1615" formatCode="0.00">
                  <c:v>15.659999999999998</c:v>
                </c:pt>
                <c:pt idx="1616" formatCode="0.00">
                  <c:v>14.74</c:v>
                </c:pt>
                <c:pt idx="1617" formatCode="0.00">
                  <c:v>14.510000000000002</c:v>
                </c:pt>
                <c:pt idx="1618" formatCode="0.00">
                  <c:v>14.529999999999998</c:v>
                </c:pt>
                <c:pt idx="1619" formatCode="0.00">
                  <c:v>14.17</c:v>
                </c:pt>
                <c:pt idx="1620" formatCode="0.00">
                  <c:v>13.23</c:v>
                </c:pt>
                <c:pt idx="1621" formatCode="0.00">
                  <c:v>13.66</c:v>
                </c:pt>
                <c:pt idx="1622" formatCode="0.00">
                  <c:v>13.019999999999998</c:v>
                </c:pt>
                <c:pt idx="1623" formatCode="0.00">
                  <c:v>12.44</c:v>
                </c:pt>
                <c:pt idx="1624" formatCode="0.00">
                  <c:v>12.08</c:v>
                </c:pt>
                <c:pt idx="1625" formatCode="0.00">
                  <c:v>12.21</c:v>
                </c:pt>
                <c:pt idx="1626" formatCode="0.00">
                  <c:v>12.629999999999999</c:v>
                </c:pt>
                <c:pt idx="1627" formatCode="0.00">
                  <c:v>12.23</c:v>
                </c:pt>
                <c:pt idx="1628" formatCode="0.00">
                  <c:v>12.53</c:v>
                </c:pt>
                <c:pt idx="1629" formatCode="0.00">
                  <c:v>13.019999999999998</c:v>
                </c:pt>
                <c:pt idx="1630" formatCode="0.00">
                  <c:v>14.499999999999998</c:v>
                </c:pt>
                <c:pt idx="1631" formatCode="0.00">
                  <c:v>14.12</c:v>
                </c:pt>
                <c:pt idx="1632" formatCode="0.00">
                  <c:v>14.24</c:v>
                </c:pt>
                <c:pt idx="1633" formatCode="0.00">
                  <c:v>13.639999999999999</c:v>
                </c:pt>
                <c:pt idx="1634" formatCode="0.00">
                  <c:v>12.83</c:v>
                </c:pt>
                <c:pt idx="1635" formatCode="0.00">
                  <c:v>12.83</c:v>
                </c:pt>
                <c:pt idx="1636" formatCode="0.00">
                  <c:v>11.93</c:v>
                </c:pt>
                <c:pt idx="1637" formatCode="0.00">
                  <c:v>11.7</c:v>
                </c:pt>
                <c:pt idx="1638" formatCode="0.00">
                  <c:v>11.76</c:v>
                </c:pt>
                <c:pt idx="1639" formatCode="0.00">
                  <c:v>10.96</c:v>
                </c:pt>
                <c:pt idx="1640" formatCode="0.00">
                  <c:v>11.29</c:v>
                </c:pt>
                <c:pt idx="1641" formatCode="0.00">
                  <c:v>12.06</c:v>
                </c:pt>
                <c:pt idx="1642" formatCode="0.00">
                  <c:v>11.94</c:v>
                </c:pt>
                <c:pt idx="1643" formatCode="0.00">
                  <c:v>12.11</c:v>
                </c:pt>
                <c:pt idx="1644" formatCode="0.00">
                  <c:v>12.68</c:v>
                </c:pt>
                <c:pt idx="1645" formatCode="0.00">
                  <c:v>13.36</c:v>
                </c:pt>
                <c:pt idx="1646" formatCode="0.00">
                  <c:v>15.25</c:v>
                </c:pt>
                <c:pt idx="1647" formatCode="0.00">
                  <c:v>13.930000000000001</c:v>
                </c:pt>
                <c:pt idx="1648" formatCode="0.00">
                  <c:v>13.119999999999997</c:v>
                </c:pt>
                <c:pt idx="1649" formatCode="0.00">
                  <c:v>12.8</c:v>
                </c:pt>
                <c:pt idx="1650" formatCode="0.00">
                  <c:v>12.42</c:v>
                </c:pt>
                <c:pt idx="1651" formatCode="0.00">
                  <c:v>12.9</c:v>
                </c:pt>
                <c:pt idx="1652" formatCode="0.00">
                  <c:v>12.14</c:v>
                </c:pt>
                <c:pt idx="1653" formatCode="0.00">
                  <c:v>12.38</c:v>
                </c:pt>
                <c:pt idx="1654" formatCode="0.00">
                  <c:v>13.22</c:v>
                </c:pt>
                <c:pt idx="1655" formatCode="0.00">
                  <c:v>13.01</c:v>
                </c:pt>
                <c:pt idx="1656" formatCode="0.00">
                  <c:v>13.720000000000002</c:v>
                </c:pt>
                <c:pt idx="1657" formatCode="0.00">
                  <c:v>13.350000000000001</c:v>
                </c:pt>
                <c:pt idx="1658" formatCode="0.00">
                  <c:v>13.56</c:v>
                </c:pt>
                <c:pt idx="1659" formatCode="0.00">
                  <c:v>14.760000000000002</c:v>
                </c:pt>
                <c:pt idx="1660" formatCode="0.00">
                  <c:v>14.39</c:v>
                </c:pt>
                <c:pt idx="1661" formatCode="0.00">
                  <c:v>14.13</c:v>
                </c:pt>
                <c:pt idx="1662" formatCode="0.00">
                  <c:v>14.19</c:v>
                </c:pt>
                <c:pt idx="1663" formatCode="0.00">
                  <c:v>14.29</c:v>
                </c:pt>
                <c:pt idx="1664" formatCode="0.00">
                  <c:v>13.98</c:v>
                </c:pt>
                <c:pt idx="1665" formatCode="0.00">
                  <c:v>14.510000000000002</c:v>
                </c:pt>
                <c:pt idx="1666" formatCode="0.00">
                  <c:v>14.099999999999998</c:v>
                </c:pt>
                <c:pt idx="1667" formatCode="0.00">
                  <c:v>14.04</c:v>
                </c:pt>
                <c:pt idx="1668" formatCode="0.00">
                  <c:v>12.879999999999999</c:v>
                </c:pt>
                <c:pt idx="1669" formatCode="0.00">
                  <c:v>13.100000000000001</c:v>
                </c:pt>
                <c:pt idx="1670" formatCode="0.00">
                  <c:v>13.47</c:v>
                </c:pt>
                <c:pt idx="1671" formatCode="0.00">
                  <c:v>13.47</c:v>
                </c:pt>
                <c:pt idx="1672" formatCode="0.00">
                  <c:v>13.669999999999998</c:v>
                </c:pt>
                <c:pt idx="1673" formatCode="0.00">
                  <c:v>13.48</c:v>
                </c:pt>
                <c:pt idx="1674" formatCode="0.00">
                  <c:v>13.54</c:v>
                </c:pt>
                <c:pt idx="1675" formatCode="0.00">
                  <c:v>12.86</c:v>
                </c:pt>
                <c:pt idx="1676" formatCode="0.00">
                  <c:v>14.069999999999999</c:v>
                </c:pt>
                <c:pt idx="1677" formatCode="0.00">
                  <c:v>14.74</c:v>
                </c:pt>
                <c:pt idx="1678" formatCode="0.00">
                  <c:v>13.96</c:v>
                </c:pt>
                <c:pt idx="1679" formatCode="0.00">
                  <c:v>13.309999999999999</c:v>
                </c:pt>
                <c:pt idx="1680" formatCode="0.00">
                  <c:v>12.710000000000003</c:v>
                </c:pt>
                <c:pt idx="1681" formatCode="0.00">
                  <c:v>12.33</c:v>
                </c:pt>
                <c:pt idx="1682" formatCode="0.00">
                  <c:v>11.99</c:v>
                </c:pt>
                <c:pt idx="1683" formatCode="0.00">
                  <c:v>11.87</c:v>
                </c:pt>
                <c:pt idx="1684" formatCode="0.00">
                  <c:v>11.66</c:v>
                </c:pt>
                <c:pt idx="1685" formatCode="0.00">
                  <c:v>12.24</c:v>
                </c:pt>
                <c:pt idx="1686" formatCode="0.00">
                  <c:v>12.25</c:v>
                </c:pt>
                <c:pt idx="1687" formatCode="0.00">
                  <c:v>11.65</c:v>
                </c:pt>
                <c:pt idx="1688" formatCode="0.00">
                  <c:v>12.04</c:v>
                </c:pt>
                <c:pt idx="1689" formatCode="0.00">
                  <c:v>12.25</c:v>
                </c:pt>
                <c:pt idx="1690" formatCode="0.00">
                  <c:v>11.25</c:v>
                </c:pt>
                <c:pt idx="1691" formatCode="0.00">
                  <c:v>11.11</c:v>
                </c:pt>
                <c:pt idx="1692" formatCode="0.00">
                  <c:v>11.29</c:v>
                </c:pt>
                <c:pt idx="1693" formatCode="0.00">
                  <c:v>11.26</c:v>
                </c:pt>
                <c:pt idx="1694" formatCode="0.00">
                  <c:v>11.51</c:v>
                </c:pt>
                <c:pt idx="1695" formatCode="0.00">
                  <c:v>11.33</c:v>
                </c:pt>
                <c:pt idx="1696" formatCode="0.00">
                  <c:v>11.33</c:v>
                </c:pt>
                <c:pt idx="1697" formatCode="0.00">
                  <c:v>13.87</c:v>
                </c:pt>
                <c:pt idx="1698" formatCode="0.00">
                  <c:v>13.05</c:v>
                </c:pt>
                <c:pt idx="1699" formatCode="0.00">
                  <c:v>12.24</c:v>
                </c:pt>
                <c:pt idx="1700" formatCode="0.00">
                  <c:v>10.8</c:v>
                </c:pt>
                <c:pt idx="1701" formatCode="0.00">
                  <c:v>10.85</c:v>
                </c:pt>
                <c:pt idx="1702" formatCode="0.00">
                  <c:v>11.02</c:v>
                </c:pt>
                <c:pt idx="1703" formatCode="0.00">
                  <c:v>10.78</c:v>
                </c:pt>
                <c:pt idx="1704" formatCode="0.00">
                  <c:v>10.6</c:v>
                </c:pt>
                <c:pt idx="1705" formatCode="0.00">
                  <c:v>10.96</c:v>
                </c:pt>
                <c:pt idx="1706" formatCode="0.00">
                  <c:v>11.46</c:v>
                </c:pt>
                <c:pt idx="1707" formatCode="0.00">
                  <c:v>11.05</c:v>
                </c:pt>
                <c:pt idx="1708" formatCode="0.00">
                  <c:v>11.97</c:v>
                </c:pt>
                <c:pt idx="1709" formatCode="0.00">
                  <c:v>11.69</c:v>
                </c:pt>
                <c:pt idx="1710" formatCode="0.00">
                  <c:v>11.32</c:v>
                </c:pt>
                <c:pt idx="1711" formatCode="0.00">
                  <c:v>11.32</c:v>
                </c:pt>
                <c:pt idx="1712" formatCode="0.00">
                  <c:v>11.34</c:v>
                </c:pt>
                <c:pt idx="1713" formatCode="0.00">
                  <c:v>11.37</c:v>
                </c:pt>
                <c:pt idx="1714" formatCode="0.00">
                  <c:v>11.25</c:v>
                </c:pt>
                <c:pt idx="1715" formatCode="0.00">
                  <c:v>11.73</c:v>
                </c:pt>
                <c:pt idx="1716" formatCode="0.00">
                  <c:v>11.47</c:v>
                </c:pt>
                <c:pt idx="1717" formatCode="0.00">
                  <c:v>11.49</c:v>
                </c:pt>
                <c:pt idx="1718" formatCode="0.00">
                  <c:v>11.71</c:v>
                </c:pt>
                <c:pt idx="1719" formatCode="0.00">
                  <c:v>12.03</c:v>
                </c:pt>
                <c:pt idx="1720" formatCode="0.00">
                  <c:v>12.33</c:v>
                </c:pt>
                <c:pt idx="1721" formatCode="0.00">
                  <c:v>12.39</c:v>
                </c:pt>
                <c:pt idx="1722" formatCode="0.00">
                  <c:v>12.31</c:v>
                </c:pt>
                <c:pt idx="1723" formatCode="0.00">
                  <c:v>12.07</c:v>
                </c:pt>
                <c:pt idx="1724" formatCode="0.00">
                  <c:v>12.38</c:v>
                </c:pt>
                <c:pt idx="1725" formatCode="0.00">
                  <c:v>12.19</c:v>
                </c:pt>
                <c:pt idx="1726" formatCode="0.00">
                  <c:v>12.01</c:v>
                </c:pt>
                <c:pt idx="1727" formatCode="0.00">
                  <c:v>11.59</c:v>
                </c:pt>
                <c:pt idx="1728" formatCode="0.00">
                  <c:v>11.52</c:v>
                </c:pt>
                <c:pt idx="1729" formatCode="0.00">
                  <c:v>11.63</c:v>
                </c:pt>
                <c:pt idx="1730" formatCode="0.00">
                  <c:v>11.62</c:v>
                </c:pt>
                <c:pt idx="1731" formatCode="0.00">
                  <c:v>12.15</c:v>
                </c:pt>
                <c:pt idx="1732" formatCode="0.00">
                  <c:v>11.8</c:v>
                </c:pt>
                <c:pt idx="1733" formatCode="0.00">
                  <c:v>12.1</c:v>
                </c:pt>
                <c:pt idx="1734" formatCode="0.00">
                  <c:v>12.14</c:v>
                </c:pt>
                <c:pt idx="1735" formatCode="0.00">
                  <c:v>11.91</c:v>
                </c:pt>
                <c:pt idx="1736" formatCode="0.00">
                  <c:v>11.74</c:v>
                </c:pt>
                <c:pt idx="1737" formatCode="0.00">
                  <c:v>11.85</c:v>
                </c:pt>
                <c:pt idx="1738" formatCode="0.00">
                  <c:v>11.48</c:v>
                </c:pt>
                <c:pt idx="1739" formatCode="0.00">
                  <c:v>11.87</c:v>
                </c:pt>
                <c:pt idx="1740" formatCode="0.00">
                  <c:v>11.16</c:v>
                </c:pt>
                <c:pt idx="1741" formatCode="0.00">
                  <c:v>11.16</c:v>
                </c:pt>
                <c:pt idx="1742" formatCode="0.00">
                  <c:v>12.9</c:v>
                </c:pt>
                <c:pt idx="1743" formatCode="0.00">
                  <c:v>13.239999999999998</c:v>
                </c:pt>
                <c:pt idx="1744" formatCode="0.00">
                  <c:v>12.67</c:v>
                </c:pt>
                <c:pt idx="1745" formatCode="0.00">
                  <c:v>11.7</c:v>
                </c:pt>
                <c:pt idx="1746" formatCode="0.00">
                  <c:v>12.16</c:v>
                </c:pt>
                <c:pt idx="1747" formatCode="0.00">
                  <c:v>13.15</c:v>
                </c:pt>
                <c:pt idx="1748" formatCode="0.00">
                  <c:v>12.7</c:v>
                </c:pt>
                <c:pt idx="1749" formatCode="0.00">
                  <c:v>13.36</c:v>
                </c:pt>
                <c:pt idx="1750" formatCode="0.00">
                  <c:v>13.390000000000002</c:v>
                </c:pt>
                <c:pt idx="1751" formatCode="0.00">
                  <c:v>14.6</c:v>
                </c:pt>
                <c:pt idx="1752" formatCode="0.00">
                  <c:v>17.3</c:v>
                </c:pt>
                <c:pt idx="1753" formatCode="0.00">
                  <c:v>13.750000000000002</c:v>
                </c:pt>
                <c:pt idx="1754" formatCode="0.00">
                  <c:v>13.36</c:v>
                </c:pt>
                <c:pt idx="1755" formatCode="0.00">
                  <c:v>12.47</c:v>
                </c:pt>
                <c:pt idx="1756" formatCode="0.00">
                  <c:v>12.49</c:v>
                </c:pt>
                <c:pt idx="1757" formatCode="0.00">
                  <c:v>12.19</c:v>
                </c:pt>
                <c:pt idx="1758" formatCode="0.00">
                  <c:v>12.629999999999999</c:v>
                </c:pt>
                <c:pt idx="1759" formatCode="0.00">
                  <c:v>12.990000000000002</c:v>
                </c:pt>
                <c:pt idx="1760" formatCode="0.00">
                  <c:v>11.83</c:v>
                </c:pt>
                <c:pt idx="1761" formatCode="0.00">
                  <c:v>12.85</c:v>
                </c:pt>
                <c:pt idx="1762" formatCode="0.00">
                  <c:v>12.97</c:v>
                </c:pt>
                <c:pt idx="1763" formatCode="0.00">
                  <c:v>12.68</c:v>
                </c:pt>
                <c:pt idx="1764" formatCode="0.00">
                  <c:v>13.140000000000002</c:v>
                </c:pt>
                <c:pt idx="1765" formatCode="0.00">
                  <c:v>12.04</c:v>
                </c:pt>
                <c:pt idx="1766" formatCode="0.00">
                  <c:v>12.26</c:v>
                </c:pt>
                <c:pt idx="1767" formatCode="0.00">
                  <c:v>12.41</c:v>
                </c:pt>
                <c:pt idx="1768" formatCode="0.00">
                  <c:v>11.38</c:v>
                </c:pt>
                <c:pt idx="1769" formatCode="0.00">
                  <c:v>11</c:v>
                </c:pt>
                <c:pt idx="1770" formatCode="0.00">
                  <c:v>10.87</c:v>
                </c:pt>
                <c:pt idx="1771" formatCode="0.00">
                  <c:v>11.33</c:v>
                </c:pt>
                <c:pt idx="1772" formatCode="0.00">
                  <c:v>11.61</c:v>
                </c:pt>
                <c:pt idx="1773" formatCode="0.00">
                  <c:v>11.32</c:v>
                </c:pt>
                <c:pt idx="1774" formatCode="0.00">
                  <c:v>11.2</c:v>
                </c:pt>
                <c:pt idx="1775" formatCode="0.00">
                  <c:v>11.48</c:v>
                </c:pt>
                <c:pt idx="1776" formatCode="0.00">
                  <c:v>11.83</c:v>
                </c:pt>
                <c:pt idx="1777" formatCode="0.00">
                  <c:v>11.83</c:v>
                </c:pt>
                <c:pt idx="1778" formatCode="0.00">
                  <c:v>12.01</c:v>
                </c:pt>
                <c:pt idx="1779" formatCode="0.00">
                  <c:v>11.88</c:v>
                </c:pt>
                <c:pt idx="1780" formatCode="0.00">
                  <c:v>11.46</c:v>
                </c:pt>
                <c:pt idx="1781" formatCode="0.00">
                  <c:v>11.78</c:v>
                </c:pt>
                <c:pt idx="1782" formatCode="0.00">
                  <c:v>11.74</c:v>
                </c:pt>
                <c:pt idx="1783" formatCode="0.00">
                  <c:v>13.26</c:v>
                </c:pt>
                <c:pt idx="1784" formatCode="0.00">
                  <c:v>14.679999999999998</c:v>
                </c:pt>
                <c:pt idx="1785" formatCode="0.00">
                  <c:v>14.97</c:v>
                </c:pt>
                <c:pt idx="1786" formatCode="0.00">
                  <c:v>14.31</c:v>
                </c:pt>
                <c:pt idx="1787" formatCode="0.00">
                  <c:v>13.94</c:v>
                </c:pt>
                <c:pt idx="1788" formatCode="0.00">
                  <c:v>13.720000000000002</c:v>
                </c:pt>
                <c:pt idx="1789" formatCode="0.00">
                  <c:v>13.88</c:v>
                </c:pt>
                <c:pt idx="1790" formatCode="0.00">
                  <c:v>13.33</c:v>
                </c:pt>
                <c:pt idx="1791" formatCode="0.00">
                  <c:v>14.46</c:v>
                </c:pt>
                <c:pt idx="1792" formatCode="0.00">
                  <c:v>15.109999999999998</c:v>
                </c:pt>
                <c:pt idx="1793" formatCode="0.00">
                  <c:v>15.57</c:v>
                </c:pt>
                <c:pt idx="1794" formatCode="0.00">
                  <c:v>14.649999999999999</c:v>
                </c:pt>
                <c:pt idx="1795" formatCode="0.00">
                  <c:v>15.03</c:v>
                </c:pt>
                <c:pt idx="1796" formatCode="0.00">
                  <c:v>15.9</c:v>
                </c:pt>
                <c:pt idx="1797" formatCode="0.00">
                  <c:v>14.27</c:v>
                </c:pt>
                <c:pt idx="1798" formatCode="0.00">
                  <c:v>13.51</c:v>
                </c:pt>
                <c:pt idx="1799" formatCode="0.00">
                  <c:v>13.51</c:v>
                </c:pt>
                <c:pt idx="1800" formatCode="0.00">
                  <c:v>13.77</c:v>
                </c:pt>
                <c:pt idx="1801" formatCode="0.00">
                  <c:v>14.12</c:v>
                </c:pt>
                <c:pt idx="1802" formatCode="0.00">
                  <c:v>13.76</c:v>
                </c:pt>
                <c:pt idx="1803" formatCode="0.00">
                  <c:v>13.83</c:v>
                </c:pt>
                <c:pt idx="1804" formatCode="0.00">
                  <c:v>13.51</c:v>
                </c:pt>
                <c:pt idx="1805" formatCode="0.00">
                  <c:v>12.689999999999998</c:v>
                </c:pt>
                <c:pt idx="1806" formatCode="0.00">
                  <c:v>12.839999999999998</c:v>
                </c:pt>
                <c:pt idx="1807" formatCode="0.00">
                  <c:v>12.41</c:v>
                </c:pt>
                <c:pt idx="1808" formatCode="0.00">
                  <c:v>12.46</c:v>
                </c:pt>
                <c:pt idx="1809" formatCode="0.00">
                  <c:v>12.43</c:v>
                </c:pt>
                <c:pt idx="1810" formatCode="0.00">
                  <c:v>12.6</c:v>
                </c:pt>
                <c:pt idx="1811" formatCode="0.00">
                  <c:v>10.98</c:v>
                </c:pt>
                <c:pt idx="1812" formatCode="0.00">
                  <c:v>11.13</c:v>
                </c:pt>
                <c:pt idx="1813" formatCode="0.00">
                  <c:v>11.03</c:v>
                </c:pt>
                <c:pt idx="1814" formatCode="0.00">
                  <c:v>10.9</c:v>
                </c:pt>
                <c:pt idx="1815" formatCode="0.00">
                  <c:v>11.08</c:v>
                </c:pt>
                <c:pt idx="1816" formatCode="0.00">
                  <c:v>10.75</c:v>
                </c:pt>
                <c:pt idx="1817" formatCode="0.00">
                  <c:v>10.08</c:v>
                </c:pt>
                <c:pt idx="1818" formatCode="0.00">
                  <c:v>9.31</c:v>
                </c:pt>
                <c:pt idx="1819" formatCode="0.00">
                  <c:v>9.48</c:v>
                </c:pt>
                <c:pt idx="1820" formatCode="0.00">
                  <c:v>9.48</c:v>
                </c:pt>
                <c:pt idx="1821" formatCode="0.00">
                  <c:v>9.6999999999999993</c:v>
                </c:pt>
                <c:pt idx="1822" formatCode="0.00">
                  <c:v>9.82</c:v>
                </c:pt>
                <c:pt idx="1823" formatCode="0.00">
                  <c:v>10.46</c:v>
                </c:pt>
                <c:pt idx="1824" formatCode="0.00">
                  <c:v>10.69</c:v>
                </c:pt>
                <c:pt idx="1825" formatCode="0.00">
                  <c:v>11.66</c:v>
                </c:pt>
                <c:pt idx="1826" formatCode="0.00">
                  <c:v>12.57</c:v>
                </c:pt>
                <c:pt idx="1827" formatCode="0.00">
                  <c:v>11.91</c:v>
                </c:pt>
                <c:pt idx="1828" formatCode="0.00">
                  <c:v>10.94</c:v>
                </c:pt>
                <c:pt idx="1829" formatCode="0.00">
                  <c:v>11.27</c:v>
                </c:pt>
                <c:pt idx="1830" formatCode="0.00">
                  <c:v>10.96</c:v>
                </c:pt>
                <c:pt idx="1831" formatCode="0.00">
                  <c:v>10.74</c:v>
                </c:pt>
                <c:pt idx="1832" formatCode="0.00">
                  <c:v>11.29</c:v>
                </c:pt>
                <c:pt idx="1833" formatCode="0.00">
                  <c:v>11.65</c:v>
                </c:pt>
                <c:pt idx="1834" formatCode="0.00">
                  <c:v>12.08</c:v>
                </c:pt>
                <c:pt idx="1835" formatCode="0.00">
                  <c:v>11.15</c:v>
                </c:pt>
                <c:pt idx="1836" formatCode="0.00">
                  <c:v>11.88</c:v>
                </c:pt>
                <c:pt idx="1837" formatCode="0.00">
                  <c:v>11.63</c:v>
                </c:pt>
                <c:pt idx="1838" formatCode="0.00">
                  <c:v>11.76</c:v>
                </c:pt>
                <c:pt idx="1839" formatCode="0.00">
                  <c:v>11.16</c:v>
                </c:pt>
                <c:pt idx="1840" formatCode="0.00">
                  <c:v>11.09</c:v>
                </c:pt>
                <c:pt idx="1841" formatCode="0.00">
                  <c:v>11.6</c:v>
                </c:pt>
                <c:pt idx="1842" formatCode="0.00">
                  <c:v>11.38</c:v>
                </c:pt>
                <c:pt idx="1843" formatCode="0.00">
                  <c:v>11.17</c:v>
                </c:pt>
                <c:pt idx="1844" formatCode="0.00">
                  <c:v>10.3</c:v>
                </c:pt>
                <c:pt idx="1845" formatCode="0.00">
                  <c:v>9.94</c:v>
                </c:pt>
                <c:pt idx="1846" formatCode="0.00">
                  <c:v>10.63</c:v>
                </c:pt>
                <c:pt idx="1847" formatCode="0.00">
                  <c:v>10.65</c:v>
                </c:pt>
                <c:pt idx="1848" formatCode="0.00">
                  <c:v>10.61</c:v>
                </c:pt>
                <c:pt idx="1849" formatCode="0.00">
                  <c:v>10.75</c:v>
                </c:pt>
                <c:pt idx="1850" formatCode="0.00">
                  <c:v>15.25</c:v>
                </c:pt>
                <c:pt idx="1851" formatCode="0.00">
                  <c:v>13.96</c:v>
                </c:pt>
                <c:pt idx="1852" formatCode="0.00">
                  <c:v>13.66</c:v>
                </c:pt>
                <c:pt idx="1853" formatCode="0.00">
                  <c:v>13.3</c:v>
                </c:pt>
                <c:pt idx="1854" formatCode="0.00">
                  <c:v>14.24</c:v>
                </c:pt>
                <c:pt idx="1855" formatCode="0.00">
                  <c:v>14.46</c:v>
                </c:pt>
                <c:pt idx="1856" formatCode="0.00">
                  <c:v>14.279999999999998</c:v>
                </c:pt>
                <c:pt idx="1857" formatCode="0.00">
                  <c:v>13.4</c:v>
                </c:pt>
                <c:pt idx="1858" formatCode="0.00">
                  <c:v>13.13</c:v>
                </c:pt>
                <c:pt idx="1859" formatCode="0.00">
                  <c:v>13.79</c:v>
                </c:pt>
                <c:pt idx="1860" formatCode="0.00">
                  <c:v>14.7</c:v>
                </c:pt>
                <c:pt idx="1861" formatCode="0.00">
                  <c:v>14.7</c:v>
                </c:pt>
                <c:pt idx="1862" formatCode="0.00">
                  <c:v>13.52</c:v>
                </c:pt>
                <c:pt idx="1863" formatCode="0.00">
                  <c:v>13.91</c:v>
                </c:pt>
                <c:pt idx="1864" formatCode="0.00">
                  <c:v>15.960000000000003</c:v>
                </c:pt>
                <c:pt idx="1865" formatCode="0.00">
                  <c:v>14.800000000000002</c:v>
                </c:pt>
                <c:pt idx="1866" formatCode="0.00">
                  <c:v>14.87</c:v>
                </c:pt>
                <c:pt idx="1867" formatCode="0.00">
                  <c:v>15.83</c:v>
                </c:pt>
                <c:pt idx="1868" formatCode="0.00">
                  <c:v>16.079999999999998</c:v>
                </c:pt>
                <c:pt idx="1869" formatCode="0.00">
                  <c:v>16.36</c:v>
                </c:pt>
                <c:pt idx="1870" formatCode="0.00">
                  <c:v>16</c:v>
                </c:pt>
                <c:pt idx="1871" formatCode="0.00">
                  <c:v>14.26</c:v>
                </c:pt>
                <c:pt idx="1872" formatCode="0.00">
                  <c:v>16.23</c:v>
                </c:pt>
                <c:pt idx="1873" formatCode="0.00">
                  <c:v>14.41</c:v>
                </c:pt>
                <c:pt idx="1874" formatCode="0.00">
                  <c:v>16.55</c:v>
                </c:pt>
                <c:pt idx="1875" formatCode="0.00">
                  <c:v>14.87</c:v>
                </c:pt>
                <c:pt idx="1876" formatCode="0.00">
                  <c:v>16.61</c:v>
                </c:pt>
                <c:pt idx="1877" formatCode="0.00">
                  <c:v>14.78</c:v>
                </c:pt>
                <c:pt idx="1878" formatCode="0.00">
                  <c:v>14.510000000000002</c:v>
                </c:pt>
                <c:pt idx="1879" formatCode="0.00">
                  <c:v>12.76</c:v>
                </c:pt>
                <c:pt idx="1880" formatCode="0.00">
                  <c:v>13.320000000000002</c:v>
                </c:pt>
                <c:pt idx="1881" formatCode="0.00">
                  <c:v>14.34</c:v>
                </c:pt>
                <c:pt idx="1882" formatCode="0.00">
                  <c:v>13.390000000000002</c:v>
                </c:pt>
                <c:pt idx="1883" formatCode="0.00">
                  <c:v>12.31</c:v>
                </c:pt>
                <c:pt idx="1884" formatCode="0.00">
                  <c:v>13.43</c:v>
                </c:pt>
                <c:pt idx="1885" formatCode="0.00">
                  <c:v>13.669999999999998</c:v>
                </c:pt>
                <c:pt idx="1886" formatCode="0.00">
                  <c:v>14.899999999999999</c:v>
                </c:pt>
                <c:pt idx="1887" formatCode="0.00">
                  <c:v>16.489999999999998</c:v>
                </c:pt>
                <c:pt idx="1888" formatCode="0.00">
                  <c:v>18.59</c:v>
                </c:pt>
                <c:pt idx="1889" formatCode="0.00">
                  <c:v>20.45</c:v>
                </c:pt>
                <c:pt idx="1890" formatCode="0.00">
                  <c:v>20.45</c:v>
                </c:pt>
                <c:pt idx="1891" formatCode="0.00">
                  <c:v>23.87</c:v>
                </c:pt>
                <c:pt idx="1892" formatCode="0.00">
                  <c:v>18.13</c:v>
                </c:pt>
                <c:pt idx="1893" formatCode="0.00">
                  <c:v>17.38</c:v>
                </c:pt>
                <c:pt idx="1894" formatCode="0.00">
                  <c:v>16.98</c:v>
                </c:pt>
                <c:pt idx="1895" formatCode="0.00">
                  <c:v>16.920000000000002</c:v>
                </c:pt>
                <c:pt idx="1896" formatCode="0.00">
                  <c:v>16.61</c:v>
                </c:pt>
                <c:pt idx="1897" formatCode="0.00">
                  <c:v>16.420000000000002</c:v>
                </c:pt>
                <c:pt idx="1898" formatCode="0.00">
                  <c:v>17.02</c:v>
                </c:pt>
                <c:pt idx="1899" formatCode="0.00">
                  <c:v>16.27</c:v>
                </c:pt>
                <c:pt idx="1900" formatCode="0.00">
                  <c:v>15.98</c:v>
                </c:pt>
                <c:pt idx="1901" formatCode="0.00">
                  <c:v>17.22</c:v>
                </c:pt>
                <c:pt idx="1902" formatCode="0.00">
                  <c:v>16.93</c:v>
                </c:pt>
                <c:pt idx="1903" formatCode="0.00">
                  <c:v>17.010000000000002</c:v>
                </c:pt>
                <c:pt idx="1904" formatCode="0.00">
                  <c:v>14.93</c:v>
                </c:pt>
                <c:pt idx="1905" formatCode="0.00">
                  <c:v>14.940000000000001</c:v>
                </c:pt>
                <c:pt idx="1906" formatCode="0.00">
                  <c:v>14.26</c:v>
                </c:pt>
                <c:pt idx="1907" formatCode="0.00">
                  <c:v>13.8</c:v>
                </c:pt>
                <c:pt idx="1908" formatCode="0.00">
                  <c:v>13.8</c:v>
                </c:pt>
                <c:pt idx="1909" formatCode="0.00">
                  <c:v>14.510000000000002</c:v>
                </c:pt>
                <c:pt idx="1910" formatCode="0.00">
                  <c:v>13.77</c:v>
                </c:pt>
                <c:pt idx="1911" formatCode="0.00">
                  <c:v>14.11</c:v>
                </c:pt>
                <c:pt idx="1912" formatCode="0.00">
                  <c:v>13.81</c:v>
                </c:pt>
                <c:pt idx="1913" formatCode="0.00">
                  <c:v>14.29</c:v>
                </c:pt>
                <c:pt idx="1914" formatCode="0.00">
                  <c:v>14.56</c:v>
                </c:pt>
                <c:pt idx="1915" formatCode="0.00">
                  <c:v>15.079999999999998</c:v>
                </c:pt>
                <c:pt idx="1916" formatCode="0.00">
                  <c:v>16.16</c:v>
                </c:pt>
                <c:pt idx="1917" formatCode="0.00">
                  <c:v>15.190000000000001</c:v>
                </c:pt>
                <c:pt idx="1918" formatCode="0.00">
                  <c:v>15.55</c:v>
                </c:pt>
                <c:pt idx="1919" formatCode="0.00">
                  <c:v>15.46</c:v>
                </c:pt>
                <c:pt idx="1920" formatCode="0.00">
                  <c:v>14.540000000000001</c:v>
                </c:pt>
                <c:pt idx="1921" formatCode="0.00">
                  <c:v>14.67</c:v>
                </c:pt>
                <c:pt idx="1922" formatCode="0.00">
                  <c:v>14.08</c:v>
                </c:pt>
                <c:pt idx="1923" formatCode="0.00">
                  <c:v>12.55</c:v>
                </c:pt>
                <c:pt idx="1924" formatCode="0.00">
                  <c:v>12.33</c:v>
                </c:pt>
                <c:pt idx="1925" formatCode="0.00">
                  <c:v>12.79</c:v>
                </c:pt>
                <c:pt idx="1926" formatCode="0.00">
                  <c:v>13.489999999999998</c:v>
                </c:pt>
                <c:pt idx="1927" formatCode="0.00">
                  <c:v>12.73</c:v>
                </c:pt>
                <c:pt idx="1928" formatCode="0.00">
                  <c:v>12.43</c:v>
                </c:pt>
                <c:pt idx="1929" formatCode="0.00">
                  <c:v>12.5</c:v>
                </c:pt>
                <c:pt idx="1930" formatCode="0.00">
                  <c:v>12.49</c:v>
                </c:pt>
                <c:pt idx="1931" formatCode="0.00">
                  <c:v>12.49</c:v>
                </c:pt>
                <c:pt idx="1932" formatCode="0.00">
                  <c:v>13.03</c:v>
                </c:pt>
                <c:pt idx="1933" formatCode="0.00">
                  <c:v>12.72</c:v>
                </c:pt>
                <c:pt idx="1934" formatCode="0.00">
                  <c:v>12.73</c:v>
                </c:pt>
                <c:pt idx="1935" formatCode="0.00">
                  <c:v>12.19</c:v>
                </c:pt>
                <c:pt idx="1936" formatCode="0.00">
                  <c:v>13.03</c:v>
                </c:pt>
                <c:pt idx="1937" formatCode="0.00">
                  <c:v>13.05</c:v>
                </c:pt>
                <c:pt idx="1938" formatCode="0.00">
                  <c:v>13.320000000000002</c:v>
                </c:pt>
                <c:pt idx="1939" formatCode="0.00">
                  <c:v>13.209999999999999</c:v>
                </c:pt>
                <c:pt idx="1940" formatCode="0.00">
                  <c:v>12.689999999999998</c:v>
                </c:pt>
                <c:pt idx="1941" formatCode="0.00">
                  <c:v>11.92</c:v>
                </c:pt>
                <c:pt idx="1942" formatCode="0.00">
                  <c:v>11.6</c:v>
                </c:pt>
                <c:pt idx="1943" formatCode="0.00">
                  <c:v>11.52</c:v>
                </c:pt>
                <c:pt idx="1944" formatCode="0.00">
                  <c:v>11.22</c:v>
                </c:pt>
                <c:pt idx="1945" formatCode="0.00">
                  <c:v>12.31</c:v>
                </c:pt>
                <c:pt idx="1946" formatCode="0.00">
                  <c:v>13.96</c:v>
                </c:pt>
                <c:pt idx="1947" formatCode="0.00">
                  <c:v>14.7</c:v>
                </c:pt>
                <c:pt idx="1948" formatCode="0.00">
                  <c:v>14.02</c:v>
                </c:pt>
                <c:pt idx="1949" formatCode="0.00">
                  <c:v>14.12</c:v>
                </c:pt>
                <c:pt idx="1950" formatCode="0.00">
                  <c:v>16.72</c:v>
                </c:pt>
                <c:pt idx="1951" formatCode="0.00">
                  <c:v>15.53</c:v>
                </c:pt>
                <c:pt idx="1952" formatCode="0.00">
                  <c:v>15.039999999999997</c:v>
                </c:pt>
                <c:pt idx="1953" formatCode="0.00">
                  <c:v>14.42</c:v>
                </c:pt>
                <c:pt idx="1954" formatCode="0.00">
                  <c:v>14.97</c:v>
                </c:pt>
                <c:pt idx="1955" formatCode="0.00">
                  <c:v>14.360000000000001</c:v>
                </c:pt>
                <c:pt idx="1956" formatCode="0.00">
                  <c:v>14.360000000000001</c:v>
                </c:pt>
                <c:pt idx="1957" formatCode="0.00">
                  <c:v>14.92</c:v>
                </c:pt>
                <c:pt idx="1958" formatCode="0.00">
                  <c:v>14.7</c:v>
                </c:pt>
                <c:pt idx="1959" formatCode="0.00">
                  <c:v>14.01</c:v>
                </c:pt>
                <c:pt idx="1960" formatCode="0.00">
                  <c:v>13.26</c:v>
                </c:pt>
                <c:pt idx="1961" formatCode="0.00">
                  <c:v>13.83</c:v>
                </c:pt>
                <c:pt idx="1962" formatCode="0.00">
                  <c:v>13.4</c:v>
                </c:pt>
                <c:pt idx="1963" formatCode="0.00">
                  <c:v>12.42</c:v>
                </c:pt>
                <c:pt idx="1964" formatCode="0.00">
                  <c:v>11.64</c:v>
                </c:pt>
                <c:pt idx="1965" formatCode="0.00">
                  <c:v>11.28</c:v>
                </c:pt>
                <c:pt idx="1966" formatCode="0.00">
                  <c:v>11.44</c:v>
                </c:pt>
                <c:pt idx="1967" formatCode="0.00">
                  <c:v>11.65</c:v>
                </c:pt>
                <c:pt idx="1968" formatCode="0.00">
                  <c:v>11.7</c:v>
                </c:pt>
                <c:pt idx="1969" formatCode="0.00">
                  <c:v>11.65</c:v>
                </c:pt>
                <c:pt idx="1970" formatCode="0.00">
                  <c:v>11.22</c:v>
                </c:pt>
                <c:pt idx="1971" formatCode="0.00">
                  <c:v>11.46</c:v>
                </c:pt>
                <c:pt idx="1972" formatCode="0.00">
                  <c:v>11.66</c:v>
                </c:pt>
                <c:pt idx="1973" formatCode="0.00">
                  <c:v>11.93</c:v>
                </c:pt>
                <c:pt idx="1974" formatCode="0.00">
                  <c:v>12.03</c:v>
                </c:pt>
                <c:pt idx="1975" formatCode="0.00">
                  <c:v>11.13</c:v>
                </c:pt>
                <c:pt idx="1976" formatCode="0.00">
                  <c:v>11.17</c:v>
                </c:pt>
                <c:pt idx="1977" formatCode="0.00">
                  <c:v>11.27</c:v>
                </c:pt>
                <c:pt idx="1978" formatCode="0.00">
                  <c:v>11.35</c:v>
                </c:pt>
                <c:pt idx="1979" formatCode="0.00">
                  <c:v>12.18</c:v>
                </c:pt>
                <c:pt idx="1980" formatCode="0.00">
                  <c:v>12.34</c:v>
                </c:pt>
                <c:pt idx="1981" formatCode="0.00">
                  <c:v>12.41</c:v>
                </c:pt>
                <c:pt idx="1982" formatCode="0.00">
                  <c:v>12.54</c:v>
                </c:pt>
                <c:pt idx="1983" formatCode="0.00">
                  <c:v>11.91</c:v>
                </c:pt>
                <c:pt idx="1984" formatCode="0.00">
                  <c:v>12.13</c:v>
                </c:pt>
                <c:pt idx="1985" formatCode="0.00">
                  <c:v>11.09</c:v>
                </c:pt>
                <c:pt idx="1986" formatCode="0.00">
                  <c:v>12.06</c:v>
                </c:pt>
                <c:pt idx="1987" formatCode="0.00">
                  <c:v>11.39</c:v>
                </c:pt>
                <c:pt idx="1988" formatCode="0.00">
                  <c:v>11.54</c:v>
                </c:pt>
                <c:pt idx="1989" formatCode="0.00">
                  <c:v>12.07</c:v>
                </c:pt>
                <c:pt idx="1990" formatCode="0.00">
                  <c:v>12.83</c:v>
                </c:pt>
                <c:pt idx="1991" formatCode="0.00">
                  <c:v>12.619999999999997</c:v>
                </c:pt>
                <c:pt idx="1992" formatCode="0.00">
                  <c:v>11.75</c:v>
                </c:pt>
                <c:pt idx="1993" formatCode="0.00">
                  <c:v>11.57</c:v>
                </c:pt>
                <c:pt idx="1994" formatCode="0.00">
                  <c:v>12.02</c:v>
                </c:pt>
                <c:pt idx="1995" formatCode="0.00">
                  <c:v>12.19</c:v>
                </c:pt>
                <c:pt idx="1996" formatCode="0.00">
                  <c:v>11.82</c:v>
                </c:pt>
                <c:pt idx="1997" formatCode="0.00">
                  <c:v>11.23</c:v>
                </c:pt>
                <c:pt idx="1998" formatCode="0.00">
                  <c:v>11.97</c:v>
                </c:pt>
                <c:pt idx="1999" formatCode="0.00">
                  <c:v>11.86</c:v>
                </c:pt>
                <c:pt idx="2000" formatCode="0.00">
                  <c:v>11.4</c:v>
                </c:pt>
                <c:pt idx="2001" formatCode="0.00">
                  <c:v>11.4</c:v>
                </c:pt>
                <c:pt idx="2002" formatCode="0.00">
                  <c:v>11.69</c:v>
                </c:pt>
                <c:pt idx="2003" formatCode="0.00">
                  <c:v>11.81</c:v>
                </c:pt>
                <c:pt idx="2004" formatCode="0.00">
                  <c:v>11.86</c:v>
                </c:pt>
                <c:pt idx="2005" formatCode="0.00">
                  <c:v>13.119999999999997</c:v>
                </c:pt>
                <c:pt idx="2006" formatCode="0.00">
                  <c:v>14.01</c:v>
                </c:pt>
                <c:pt idx="2007" formatCode="0.00">
                  <c:v>13.77</c:v>
                </c:pt>
                <c:pt idx="2008" formatCode="0.00">
                  <c:v>13.089999999999998</c:v>
                </c:pt>
                <c:pt idx="2009" formatCode="0.00">
                  <c:v>11.88</c:v>
                </c:pt>
                <c:pt idx="2010" formatCode="0.00">
                  <c:v>12.8</c:v>
                </c:pt>
                <c:pt idx="2011" formatCode="0.00">
                  <c:v>13.059999999999999</c:v>
                </c:pt>
                <c:pt idx="2012" formatCode="0.00">
                  <c:v>14.45</c:v>
                </c:pt>
                <c:pt idx="2013" formatCode="0.00">
                  <c:v>14.49</c:v>
                </c:pt>
                <c:pt idx="2014" formatCode="0.00">
                  <c:v>13.889999999999999</c:v>
                </c:pt>
                <c:pt idx="2015" formatCode="0.00">
                  <c:v>14.529999999999998</c:v>
                </c:pt>
                <c:pt idx="2016" formatCode="0.00">
                  <c:v>14.56</c:v>
                </c:pt>
                <c:pt idx="2017" formatCode="0.00">
                  <c:v>14.13</c:v>
                </c:pt>
                <c:pt idx="2018" formatCode="0.00">
                  <c:v>13.25</c:v>
                </c:pt>
                <c:pt idx="2019" formatCode="0.00">
                  <c:v>13.970000000000002</c:v>
                </c:pt>
                <c:pt idx="2020" formatCode="0.00">
                  <c:v>14.279999999999998</c:v>
                </c:pt>
                <c:pt idx="2021" formatCode="0.00">
                  <c:v>15.439999999999998</c:v>
                </c:pt>
                <c:pt idx="2022" formatCode="0.00">
                  <c:v>16.66</c:v>
                </c:pt>
                <c:pt idx="2023" formatCode="0.00">
                  <c:v>15.920000000000002</c:v>
                </c:pt>
                <c:pt idx="2024" formatCode="0.00">
                  <c:v>16.239999999999998</c:v>
                </c:pt>
                <c:pt idx="2025" formatCode="0.00">
                  <c:v>14.92</c:v>
                </c:pt>
                <c:pt idx="2026" formatCode="0.00">
                  <c:v>14.719999999999999</c:v>
                </c:pt>
                <c:pt idx="2027" formatCode="0.00">
                  <c:v>13.55</c:v>
                </c:pt>
                <c:pt idx="2028" formatCode="0.00">
                  <c:v>14.510000000000002</c:v>
                </c:pt>
                <c:pt idx="2029" formatCode="0.00">
                  <c:v>14.899999999999999</c:v>
                </c:pt>
                <c:pt idx="2030" formatCode="0.00">
                  <c:v>13.320000000000002</c:v>
                </c:pt>
                <c:pt idx="2031" formatCode="0.00">
                  <c:v>14.760000000000002</c:v>
                </c:pt>
                <c:pt idx="2032" formatCode="0.00">
                  <c:v>14.59</c:v>
                </c:pt>
                <c:pt idx="2033" formatCode="0.00">
                  <c:v>15.130000000000003</c:v>
                </c:pt>
                <c:pt idx="2034" formatCode="0.00">
                  <c:v>15.990000000000002</c:v>
                </c:pt>
                <c:pt idx="2035" formatCode="0.00">
                  <c:v>15.909999999999998</c:v>
                </c:pt>
                <c:pt idx="2036" formatCode="0.00">
                  <c:v>16.97</c:v>
                </c:pt>
                <c:pt idx="2037" formatCode="0.00">
                  <c:v>16.13</c:v>
                </c:pt>
                <c:pt idx="2038" formatCode="0.00">
                  <c:v>15.7</c:v>
                </c:pt>
                <c:pt idx="2039" formatCode="0.00">
                  <c:v>15.67</c:v>
                </c:pt>
                <c:pt idx="2040" formatCode="0.00">
                  <c:v>14.56</c:v>
                </c:pt>
                <c:pt idx="2041" formatCode="0.00">
                  <c:v>14.56</c:v>
                </c:pt>
                <c:pt idx="2042" formatCode="0.00">
                  <c:v>14.84</c:v>
                </c:pt>
                <c:pt idx="2043" formatCode="0.00">
                  <c:v>15.340000000000002</c:v>
                </c:pt>
                <c:pt idx="2044" formatCode="0.00">
                  <c:v>15.58</c:v>
                </c:pt>
                <c:pt idx="2045" formatCode="0.00">
                  <c:v>16.75</c:v>
                </c:pt>
                <c:pt idx="2046" formatCode="0.00">
                  <c:v>17.37</c:v>
                </c:pt>
                <c:pt idx="2047" formatCode="0.00">
                  <c:v>16.3</c:v>
                </c:pt>
                <c:pt idx="2048" formatCode="0.00">
                  <c:v>16.420000000000002</c:v>
                </c:pt>
                <c:pt idx="2049" formatCode="0.00">
                  <c:v>16</c:v>
                </c:pt>
                <c:pt idx="2050" formatCode="0.00">
                  <c:v>16.5</c:v>
                </c:pt>
                <c:pt idx="2051" formatCode="0.00">
                  <c:v>16.68</c:v>
                </c:pt>
                <c:pt idx="2052" formatCode="0.00">
                  <c:v>16.66</c:v>
                </c:pt>
                <c:pt idx="2053" formatCode="0.00">
                  <c:v>15.560000000000002</c:v>
                </c:pt>
                <c:pt idx="2054" formatCode="0.00">
                  <c:v>15.909999999999998</c:v>
                </c:pt>
                <c:pt idx="2055" formatCode="0.00">
                  <c:v>16</c:v>
                </c:pt>
                <c:pt idx="2056" formatCode="0.00">
                  <c:v>16.13</c:v>
                </c:pt>
                <c:pt idx="2057" formatCode="0.00">
                  <c:v>17.239999999999998</c:v>
                </c:pt>
                <c:pt idx="2058" formatCode="0.00">
                  <c:v>18.41</c:v>
                </c:pt>
                <c:pt idx="2059" formatCode="0.00">
                  <c:v>18.41</c:v>
                </c:pt>
                <c:pt idx="2060" formatCode="0.00">
                  <c:v>17.440000000000001</c:v>
                </c:pt>
                <c:pt idx="2061" formatCode="0.00">
                  <c:v>16.829999999999998</c:v>
                </c:pt>
                <c:pt idx="2062" formatCode="0.00">
                  <c:v>16.149999999999999</c:v>
                </c:pt>
                <c:pt idx="2063" formatCode="0.00">
                  <c:v>15.950000000000001</c:v>
                </c:pt>
                <c:pt idx="2064" formatCode="0.00">
                  <c:v>16.690000000000001</c:v>
                </c:pt>
                <c:pt idx="2065" formatCode="0.00">
                  <c:v>16.55</c:v>
                </c:pt>
                <c:pt idx="2066" formatCode="0.00">
                  <c:v>16.100000000000001</c:v>
                </c:pt>
                <c:pt idx="2067" formatCode="0.00">
                  <c:v>16.05</c:v>
                </c:pt>
                <c:pt idx="2068" formatCode="0.00">
                  <c:v>16.28</c:v>
                </c:pt>
                <c:pt idx="2069" formatCode="0.00">
                  <c:v>18.149999999999999</c:v>
                </c:pt>
                <c:pt idx="2070" formatCode="0.00">
                  <c:v>16.04</c:v>
                </c:pt>
                <c:pt idx="2071" formatCode="0.00">
                  <c:v>15.46</c:v>
                </c:pt>
                <c:pt idx="2072" formatCode="0.00">
                  <c:v>14.48</c:v>
                </c:pt>
                <c:pt idx="2073" formatCode="0.00">
                  <c:v>13.03</c:v>
                </c:pt>
                <c:pt idx="2074" formatCode="0.00">
                  <c:v>12.869999999999997</c:v>
                </c:pt>
                <c:pt idx="2075" formatCode="0.00">
                  <c:v>12.79</c:v>
                </c:pt>
                <c:pt idx="2076" formatCode="0.00">
                  <c:v>13.019999999999998</c:v>
                </c:pt>
                <c:pt idx="2077" formatCode="0.00">
                  <c:v>12.98</c:v>
                </c:pt>
                <c:pt idx="2078" formatCode="0.00">
                  <c:v>12.05</c:v>
                </c:pt>
                <c:pt idx="2079" formatCode="0.00">
                  <c:v>12.42</c:v>
                </c:pt>
                <c:pt idx="2080" formatCode="0.00">
                  <c:v>11.82</c:v>
                </c:pt>
                <c:pt idx="2081" formatCode="0.00">
                  <c:v>11.82</c:v>
                </c:pt>
                <c:pt idx="2082" formatCode="0.00">
                  <c:v>12.07</c:v>
                </c:pt>
                <c:pt idx="2083" formatCode="0.00">
                  <c:v>12.809999999999999</c:v>
                </c:pt>
                <c:pt idx="2084" formatCode="0.00">
                  <c:v>12.86</c:v>
                </c:pt>
                <c:pt idx="2085" formatCode="0.00">
                  <c:v>13.200000000000001</c:v>
                </c:pt>
                <c:pt idx="2086" formatCode="0.00">
                  <c:v>13.200000000000001</c:v>
                </c:pt>
                <c:pt idx="2087" formatCode="0.00">
                  <c:v>14.249999999999998</c:v>
                </c:pt>
                <c:pt idx="2088" formatCode="0.00">
                  <c:v>13.530000000000001</c:v>
                </c:pt>
                <c:pt idx="2089" formatCode="0.00">
                  <c:v>13.5</c:v>
                </c:pt>
                <c:pt idx="2090" formatCode="0.00">
                  <c:v>13.13</c:v>
                </c:pt>
                <c:pt idx="2091" formatCode="0.00">
                  <c:v>13.33</c:v>
                </c:pt>
                <c:pt idx="2092" formatCode="0.00">
                  <c:v>12.520000000000001</c:v>
                </c:pt>
                <c:pt idx="2093" formatCode="0.00">
                  <c:v>12.15</c:v>
                </c:pt>
                <c:pt idx="2094" formatCode="0.00">
                  <c:v>12.83</c:v>
                </c:pt>
                <c:pt idx="2095" formatCode="0.00">
                  <c:v>11.1</c:v>
                </c:pt>
                <c:pt idx="2096" formatCode="0.00">
                  <c:v>11.14</c:v>
                </c:pt>
                <c:pt idx="2097" formatCode="0.00">
                  <c:v>11.79</c:v>
                </c:pt>
                <c:pt idx="2098" formatCode="0.00">
                  <c:v>11.57</c:v>
                </c:pt>
                <c:pt idx="2099" formatCode="0.00">
                  <c:v>11.86</c:v>
                </c:pt>
                <c:pt idx="2100" formatCode="0.00">
                  <c:v>12.15</c:v>
                </c:pt>
                <c:pt idx="2101" formatCode="0.00">
                  <c:v>12.79</c:v>
                </c:pt>
                <c:pt idx="2102" formatCode="0.00">
                  <c:v>11.94</c:v>
                </c:pt>
                <c:pt idx="2103" formatCode="0.00">
                  <c:v>11.46</c:v>
                </c:pt>
                <c:pt idx="2104" formatCode="0.00">
                  <c:v>11.25</c:v>
                </c:pt>
                <c:pt idx="2105" formatCode="0.00">
                  <c:v>11.25</c:v>
                </c:pt>
                <c:pt idx="2106" formatCode="0.00">
                  <c:v>12.26</c:v>
                </c:pt>
                <c:pt idx="2107" formatCode="0.00">
                  <c:v>11.96</c:v>
                </c:pt>
                <c:pt idx="2108" formatCode="0.00">
                  <c:v>11.73</c:v>
                </c:pt>
                <c:pt idx="2109" formatCode="0.00">
                  <c:v>11.13</c:v>
                </c:pt>
                <c:pt idx="2110" formatCode="0.00">
                  <c:v>10.98</c:v>
                </c:pt>
                <c:pt idx="2111" formatCode="0.00">
                  <c:v>11.22</c:v>
                </c:pt>
                <c:pt idx="2112" formatCode="0.00">
                  <c:v>11.17</c:v>
                </c:pt>
                <c:pt idx="2113" formatCode="0.00">
                  <c:v>11.42</c:v>
                </c:pt>
                <c:pt idx="2114" formatCode="0.00">
                  <c:v>11.63</c:v>
                </c:pt>
                <c:pt idx="2115" formatCode="0.00">
                  <c:v>11.28</c:v>
                </c:pt>
                <c:pt idx="2116" formatCode="0.00">
                  <c:v>11.41</c:v>
                </c:pt>
                <c:pt idx="2117" formatCode="0.00">
                  <c:v>11.43</c:v>
                </c:pt>
                <c:pt idx="2118" formatCode="0.00">
                  <c:v>11.52</c:v>
                </c:pt>
                <c:pt idx="2119" formatCode="0.00">
                  <c:v>11.61</c:v>
                </c:pt>
                <c:pt idx="2120" formatCode="0.00">
                  <c:v>11.71</c:v>
                </c:pt>
                <c:pt idx="2121" formatCode="0.00">
                  <c:v>11.71</c:v>
                </c:pt>
                <c:pt idx="2122" formatCode="0.00">
                  <c:v>12.05</c:v>
                </c:pt>
                <c:pt idx="2123" formatCode="0.00">
                  <c:v>11.39</c:v>
                </c:pt>
                <c:pt idx="2124" formatCode="0.00">
                  <c:v>11.15</c:v>
                </c:pt>
                <c:pt idx="2125" formatCode="0.00">
                  <c:v>10.84</c:v>
                </c:pt>
                <c:pt idx="2126" formatCode="0.00">
                  <c:v>12.509999999999998</c:v>
                </c:pt>
                <c:pt idx="2127" formatCode="0.00">
                  <c:v>11.75</c:v>
                </c:pt>
                <c:pt idx="2128" formatCode="0.00">
                  <c:v>11.65</c:v>
                </c:pt>
                <c:pt idx="2129" formatCode="0.00">
                  <c:v>12.02</c:v>
                </c:pt>
                <c:pt idx="2130" formatCode="0.00">
                  <c:v>11.45</c:v>
                </c:pt>
                <c:pt idx="2131" formatCode="0.00">
                  <c:v>12.17</c:v>
                </c:pt>
                <c:pt idx="2132" formatCode="0.00">
                  <c:v>14.219999999999999</c:v>
                </c:pt>
                <c:pt idx="2133" formatCode="0.00">
                  <c:v>13.720000000000002</c:v>
                </c:pt>
                <c:pt idx="2134" formatCode="0.00">
                  <c:v>13.36</c:v>
                </c:pt>
                <c:pt idx="2135" formatCode="0.00">
                  <c:v>12.38</c:v>
                </c:pt>
                <c:pt idx="2136" formatCode="0.00">
                  <c:v>12.15</c:v>
                </c:pt>
                <c:pt idx="2137" formatCode="0.00">
                  <c:v>12.1</c:v>
                </c:pt>
                <c:pt idx="2138" formatCode="0.00">
                  <c:v>12.42</c:v>
                </c:pt>
                <c:pt idx="2139" formatCode="0.00">
                  <c:v>11.95</c:v>
                </c:pt>
                <c:pt idx="2140" formatCode="0.00">
                  <c:v>11.8</c:v>
                </c:pt>
                <c:pt idx="2141" formatCode="0.00">
                  <c:v>11.34</c:v>
                </c:pt>
                <c:pt idx="2142" formatCode="0.00">
                  <c:v>11.53</c:v>
                </c:pt>
                <c:pt idx="2143" formatCode="0.00">
                  <c:v>11.29</c:v>
                </c:pt>
                <c:pt idx="2144" formatCode="0.00">
                  <c:v>11.43</c:v>
                </c:pt>
                <c:pt idx="2145" formatCode="0.00">
                  <c:v>11.19</c:v>
                </c:pt>
                <c:pt idx="2146" formatCode="0.00">
                  <c:v>11.83</c:v>
                </c:pt>
                <c:pt idx="2147" formatCode="0.00">
                  <c:v>11.33</c:v>
                </c:pt>
                <c:pt idx="2148" formatCode="0.00">
                  <c:v>12.509999999999998</c:v>
                </c:pt>
                <c:pt idx="2149" formatCode="0.00">
                  <c:v>12.619999999999997</c:v>
                </c:pt>
                <c:pt idx="2150" formatCode="0.00">
                  <c:v>13.37</c:v>
                </c:pt>
                <c:pt idx="2151" formatCode="0.00">
                  <c:v>13.5</c:v>
                </c:pt>
                <c:pt idx="2152" formatCode="0.00">
                  <c:v>12.619999999999997</c:v>
                </c:pt>
                <c:pt idx="2153" formatCode="0.00">
                  <c:v>12.960000000000003</c:v>
                </c:pt>
                <c:pt idx="2154" formatCode="0.00">
                  <c:v>12.809999999999999</c:v>
                </c:pt>
                <c:pt idx="2155" formatCode="0.00">
                  <c:v>12.85</c:v>
                </c:pt>
                <c:pt idx="2156" formatCode="0.00">
                  <c:v>12.79</c:v>
                </c:pt>
                <c:pt idx="2157" formatCode="0.00">
                  <c:v>12.73</c:v>
                </c:pt>
                <c:pt idx="2158" formatCode="0.00">
                  <c:v>12.04</c:v>
                </c:pt>
                <c:pt idx="2159" formatCode="0.00">
                  <c:v>11.48</c:v>
                </c:pt>
                <c:pt idx="2160" formatCode="0.00">
                  <c:v>11.48</c:v>
                </c:pt>
                <c:pt idx="2161" formatCode="0.00">
                  <c:v>12.33</c:v>
                </c:pt>
                <c:pt idx="2162" formatCode="0.00">
                  <c:v>12.960000000000003</c:v>
                </c:pt>
                <c:pt idx="2163" formatCode="0.00">
                  <c:v>13.089999999999998</c:v>
                </c:pt>
                <c:pt idx="2164" formatCode="0.00">
                  <c:v>12.1</c:v>
                </c:pt>
                <c:pt idx="2165" formatCode="0.00">
                  <c:v>11.86</c:v>
                </c:pt>
                <c:pt idx="2166" formatCode="0.00">
                  <c:v>11.92</c:v>
                </c:pt>
                <c:pt idx="2167" formatCode="0.00">
                  <c:v>12.41</c:v>
                </c:pt>
                <c:pt idx="2168" formatCode="0.00">
                  <c:v>12.28</c:v>
                </c:pt>
                <c:pt idx="2169" formatCode="0.00">
                  <c:v>11.93</c:v>
                </c:pt>
                <c:pt idx="2170" formatCode="0.00">
                  <c:v>11.75</c:v>
                </c:pt>
                <c:pt idx="2171" formatCode="0.00">
                  <c:v>12.14</c:v>
                </c:pt>
                <c:pt idx="2172" formatCode="0.00">
                  <c:v>11.88</c:v>
                </c:pt>
                <c:pt idx="2173" formatCode="0.00">
                  <c:v>11.69</c:v>
                </c:pt>
                <c:pt idx="2174" formatCode="0.00">
                  <c:v>12.64</c:v>
                </c:pt>
                <c:pt idx="2175" formatCode="0.00">
                  <c:v>12.06</c:v>
                </c:pt>
                <c:pt idx="2176" formatCode="0.00">
                  <c:v>12.22</c:v>
                </c:pt>
                <c:pt idx="2177" formatCode="0.00">
                  <c:v>12.75</c:v>
                </c:pt>
                <c:pt idx="2178" formatCode="0.00">
                  <c:v>13.08</c:v>
                </c:pt>
                <c:pt idx="2179" formatCode="0.00">
                  <c:v>12.98</c:v>
                </c:pt>
                <c:pt idx="2180" formatCode="0.00">
                  <c:v>11.84</c:v>
                </c:pt>
                <c:pt idx="2181" formatCode="0.00">
                  <c:v>12.38</c:v>
                </c:pt>
                <c:pt idx="2182" formatCode="0.00">
                  <c:v>12.2</c:v>
                </c:pt>
                <c:pt idx="2183" formatCode="0.00">
                  <c:v>12.36</c:v>
                </c:pt>
                <c:pt idx="2184" formatCode="0.00">
                  <c:v>13.13</c:v>
                </c:pt>
                <c:pt idx="2185" formatCode="0.00">
                  <c:v>12.809999999999999</c:v>
                </c:pt>
                <c:pt idx="2186" formatCode="0.00">
                  <c:v>11.68</c:v>
                </c:pt>
                <c:pt idx="2187" formatCode="0.00">
                  <c:v>11.55</c:v>
                </c:pt>
                <c:pt idx="2188" formatCode="0.00">
                  <c:v>11.26</c:v>
                </c:pt>
                <c:pt idx="2189" formatCode="0.00">
                  <c:v>11.63</c:v>
                </c:pt>
                <c:pt idx="2190" formatCode="0.00">
                  <c:v>12.2</c:v>
                </c:pt>
                <c:pt idx="2191" formatCode="0.00">
                  <c:v>12.2</c:v>
                </c:pt>
                <c:pt idx="2192" formatCode="0.00">
                  <c:v>12.520000000000001</c:v>
                </c:pt>
                <c:pt idx="2193" formatCode="0.00">
                  <c:v>12.85</c:v>
                </c:pt>
                <c:pt idx="2194" formatCode="0.00">
                  <c:v>12.21</c:v>
                </c:pt>
                <c:pt idx="2195" formatCode="0.00">
                  <c:v>12.98</c:v>
                </c:pt>
                <c:pt idx="2196" formatCode="0.00">
                  <c:v>13.449999999999998</c:v>
                </c:pt>
                <c:pt idx="2197" formatCode="0.00">
                  <c:v>13</c:v>
                </c:pt>
                <c:pt idx="2198" formatCode="0.00">
                  <c:v>12.839999999999998</c:v>
                </c:pt>
                <c:pt idx="2199" formatCode="0.00">
                  <c:v>12.89</c:v>
                </c:pt>
                <c:pt idx="2200" formatCode="0.00">
                  <c:v>12.76</c:v>
                </c:pt>
                <c:pt idx="2201" formatCode="0.00">
                  <c:v>11.91</c:v>
                </c:pt>
                <c:pt idx="2202" formatCode="0.00">
                  <c:v>11.29</c:v>
                </c:pt>
                <c:pt idx="2203" formatCode="0.00">
                  <c:v>11.29</c:v>
                </c:pt>
                <c:pt idx="2204" formatCode="0.00">
                  <c:v>11.23</c:v>
                </c:pt>
                <c:pt idx="2205" formatCode="0.00">
                  <c:v>10.75</c:v>
                </c:pt>
                <c:pt idx="2206" formatCode="0.00">
                  <c:v>11.21</c:v>
                </c:pt>
                <c:pt idx="2207" formatCode="0.00">
                  <c:v>11.16</c:v>
                </c:pt>
                <c:pt idx="2208" formatCode="0.00">
                  <c:v>11.32</c:v>
                </c:pt>
                <c:pt idx="2209" formatCode="0.00">
                  <c:v>11.44</c:v>
                </c:pt>
                <c:pt idx="2210" formatCode="0.00">
                  <c:v>11.12</c:v>
                </c:pt>
                <c:pt idx="2211" formatCode="0.00">
                  <c:v>11.8</c:v>
                </c:pt>
                <c:pt idx="2212" formatCode="0.00">
                  <c:v>12.37</c:v>
                </c:pt>
                <c:pt idx="2213" formatCode="0.00">
                  <c:v>11.74</c:v>
                </c:pt>
                <c:pt idx="2214" formatCode="0.00">
                  <c:v>11.59</c:v>
                </c:pt>
                <c:pt idx="2215" formatCode="0.00">
                  <c:v>11.38</c:v>
                </c:pt>
                <c:pt idx="2216" formatCode="0.00">
                  <c:v>11.57</c:v>
                </c:pt>
                <c:pt idx="2217" formatCode="0.00">
                  <c:v>11.57</c:v>
                </c:pt>
                <c:pt idx="2218" formatCode="0.00">
                  <c:v>12.1</c:v>
                </c:pt>
                <c:pt idx="2219" formatCode="0.00">
                  <c:v>11.52</c:v>
                </c:pt>
                <c:pt idx="2220" formatCode="0.00">
                  <c:v>11.77</c:v>
                </c:pt>
                <c:pt idx="2221" formatCode="0.00">
                  <c:v>12.19</c:v>
                </c:pt>
                <c:pt idx="2222" formatCode="0.00">
                  <c:v>12.25</c:v>
                </c:pt>
                <c:pt idx="2223" formatCode="0.00">
                  <c:v>12.31</c:v>
                </c:pt>
                <c:pt idx="2224" formatCode="0.00">
                  <c:v>12.560000000000002</c:v>
                </c:pt>
                <c:pt idx="2225" formatCode="0.00">
                  <c:v>12.08</c:v>
                </c:pt>
                <c:pt idx="2226" formatCode="0.00">
                  <c:v>12.26</c:v>
                </c:pt>
                <c:pt idx="2227" formatCode="0.00">
                  <c:v>12.68</c:v>
                </c:pt>
                <c:pt idx="2228" formatCode="0.00">
                  <c:v>13.489999999999998</c:v>
                </c:pt>
                <c:pt idx="2229" formatCode="0.00">
                  <c:v>12.78</c:v>
                </c:pt>
                <c:pt idx="2230" formatCode="0.00">
                  <c:v>12.37</c:v>
                </c:pt>
                <c:pt idx="2231" formatCode="0.00">
                  <c:v>12.55</c:v>
                </c:pt>
                <c:pt idx="2232" formatCode="0.00">
                  <c:v>12.770000000000001</c:v>
                </c:pt>
                <c:pt idx="2233" formatCode="0.00">
                  <c:v>13.18</c:v>
                </c:pt>
                <c:pt idx="2234" formatCode="0.00">
                  <c:v>13.18</c:v>
                </c:pt>
                <c:pt idx="2235" formatCode="0.00">
                  <c:v>13.18</c:v>
                </c:pt>
                <c:pt idx="2236" formatCode="0.00">
                  <c:v>13.489999999999998</c:v>
                </c:pt>
                <c:pt idx="2237" formatCode="0.00">
                  <c:v>13.56</c:v>
                </c:pt>
                <c:pt idx="2238" formatCode="0.00">
                  <c:v>13.66</c:v>
                </c:pt>
                <c:pt idx="2239" formatCode="0.00">
                  <c:v>13.780000000000001</c:v>
                </c:pt>
                <c:pt idx="2240" formatCode="0.00">
                  <c:v>13.209999999999999</c:v>
                </c:pt>
                <c:pt idx="2241" formatCode="0.00">
                  <c:v>13.100000000000001</c:v>
                </c:pt>
                <c:pt idx="2242" formatCode="0.00">
                  <c:v>13.059999999999999</c:v>
                </c:pt>
                <c:pt idx="2243" formatCode="0.00">
                  <c:v>12.75</c:v>
                </c:pt>
                <c:pt idx="2244" formatCode="0.00">
                  <c:v>13</c:v>
                </c:pt>
                <c:pt idx="2245" formatCode="0.00">
                  <c:v>12.9</c:v>
                </c:pt>
                <c:pt idx="2246" formatCode="0.00">
                  <c:v>13.239999999999998</c:v>
                </c:pt>
                <c:pt idx="2247" formatCode="0.00">
                  <c:v>12.35</c:v>
                </c:pt>
                <c:pt idx="2248" formatCode="0.00">
                  <c:v>12.45</c:v>
                </c:pt>
                <c:pt idx="2249" formatCode="0.00">
                  <c:v>12.13</c:v>
                </c:pt>
                <c:pt idx="2250" formatCode="0.00">
                  <c:v>12.03</c:v>
                </c:pt>
                <c:pt idx="2251" formatCode="0.00">
                  <c:v>13.419999999999998</c:v>
                </c:pt>
                <c:pt idx="2252" formatCode="0.00">
                  <c:v>12.6</c:v>
                </c:pt>
                <c:pt idx="2253" formatCode="0.00">
                  <c:v>13.170000000000002</c:v>
                </c:pt>
                <c:pt idx="2254" formatCode="0.00">
                  <c:v>12.94</c:v>
                </c:pt>
                <c:pt idx="2255" formatCode="0.00">
                  <c:v>12.33</c:v>
                </c:pt>
                <c:pt idx="2256" formatCode="0.00">
                  <c:v>12.48</c:v>
                </c:pt>
                <c:pt idx="2257" formatCode="0.00">
                  <c:v>12.65</c:v>
                </c:pt>
                <c:pt idx="2258" formatCode="0.00">
                  <c:v>12.03</c:v>
                </c:pt>
                <c:pt idx="2259" formatCode="0.00">
                  <c:v>11.52</c:v>
                </c:pt>
                <c:pt idx="2260" formatCode="0.00">
                  <c:v>11.29</c:v>
                </c:pt>
                <c:pt idx="2261" formatCode="0.00">
                  <c:v>11.29</c:v>
                </c:pt>
                <c:pt idx="2262" formatCode="0.00">
                  <c:v>11.65</c:v>
                </c:pt>
                <c:pt idx="2263" formatCode="0.00">
                  <c:v>11.65</c:v>
                </c:pt>
                <c:pt idx="2264" formatCode="0.00">
                  <c:v>11.85</c:v>
                </c:pt>
                <c:pt idx="2265" formatCode="0.00">
                  <c:v>11.16</c:v>
                </c:pt>
                <c:pt idx="2266" formatCode="0.00">
                  <c:v>11.51</c:v>
                </c:pt>
                <c:pt idx="2267" formatCode="0.00">
                  <c:v>11.46</c:v>
                </c:pt>
                <c:pt idx="2268" formatCode="0.00">
                  <c:v>11.35</c:v>
                </c:pt>
                <c:pt idx="2269" formatCode="0.00">
                  <c:v>11.1</c:v>
                </c:pt>
                <c:pt idx="2270" formatCode="0.00">
                  <c:v>11.58</c:v>
                </c:pt>
                <c:pt idx="2271" formatCode="0.00">
                  <c:v>12.34</c:v>
                </c:pt>
                <c:pt idx="2272" formatCode="0.00">
                  <c:v>12.67</c:v>
                </c:pt>
                <c:pt idx="2273" formatCode="0.00">
                  <c:v>12.35</c:v>
                </c:pt>
                <c:pt idx="2274" formatCode="0.00">
                  <c:v>12.5</c:v>
                </c:pt>
                <c:pt idx="2275" formatCode="0.00">
                  <c:v>12.46</c:v>
                </c:pt>
                <c:pt idx="2276" formatCode="0.00">
                  <c:v>13.22</c:v>
                </c:pt>
                <c:pt idx="2277" formatCode="0.00">
                  <c:v>12.9</c:v>
                </c:pt>
                <c:pt idx="2278" formatCode="0.00">
                  <c:v>12.9</c:v>
                </c:pt>
                <c:pt idx="2279" formatCode="0.00">
                  <c:v>12.46</c:v>
                </c:pt>
                <c:pt idx="2280" formatCode="0.00">
                  <c:v>12.740000000000002</c:v>
                </c:pt>
                <c:pt idx="2281" formatCode="0.00">
                  <c:v>13.95</c:v>
                </c:pt>
                <c:pt idx="2282" formatCode="0.00">
                  <c:v>14.499999999999998</c:v>
                </c:pt>
                <c:pt idx="2283" formatCode="0.00">
                  <c:v>14.859999999999998</c:v>
                </c:pt>
                <c:pt idx="2284" formatCode="0.00">
                  <c:v>15.740000000000002</c:v>
                </c:pt>
                <c:pt idx="2285" formatCode="0.00">
                  <c:v>13.98</c:v>
                </c:pt>
                <c:pt idx="2286" formatCode="0.00">
                  <c:v>14.85</c:v>
                </c:pt>
                <c:pt idx="2287" formatCode="0.00">
                  <c:v>14.97</c:v>
                </c:pt>
                <c:pt idx="2288" formatCode="0.00">
                  <c:v>14.57</c:v>
                </c:pt>
                <c:pt idx="2289" formatCode="0.00">
                  <c:v>14.24</c:v>
                </c:pt>
                <c:pt idx="2290" formatCode="0.00">
                  <c:v>13.669999999999998</c:v>
                </c:pt>
                <c:pt idx="2291" formatCode="0.00">
                  <c:v>14.62</c:v>
                </c:pt>
                <c:pt idx="2292" formatCode="0.00">
                  <c:v>14.029999999999998</c:v>
                </c:pt>
                <c:pt idx="2293" formatCode="0.00">
                  <c:v>14.05</c:v>
                </c:pt>
                <c:pt idx="2294" formatCode="0.00">
                  <c:v>13.55</c:v>
                </c:pt>
                <c:pt idx="2295" formatCode="0.00">
                  <c:v>13.459999999999999</c:v>
                </c:pt>
                <c:pt idx="2296" formatCode="0.00">
                  <c:v>14.17</c:v>
                </c:pt>
                <c:pt idx="2297" formatCode="0.00">
                  <c:v>13.849999999999998</c:v>
                </c:pt>
                <c:pt idx="2298" formatCode="0.00">
                  <c:v>14.49</c:v>
                </c:pt>
                <c:pt idx="2299" formatCode="0.00">
                  <c:v>15.590000000000002</c:v>
                </c:pt>
                <c:pt idx="2300" formatCode="0.00">
                  <c:v>14.63</c:v>
                </c:pt>
                <c:pt idx="2301" formatCode="0.00">
                  <c:v>14.26</c:v>
                </c:pt>
                <c:pt idx="2302" formatCode="0.00">
                  <c:v>13.83</c:v>
                </c:pt>
                <c:pt idx="2303" formatCode="0.00">
                  <c:v>13.41</c:v>
                </c:pt>
                <c:pt idx="2304" formatCode="0.00">
                  <c:v>13.19</c:v>
                </c:pt>
                <c:pt idx="2305" formatCode="0.00">
                  <c:v>12.26</c:v>
                </c:pt>
                <c:pt idx="2306" formatCode="0.00">
                  <c:v>12.740000000000002</c:v>
                </c:pt>
                <c:pt idx="2307" formatCode="0.00">
                  <c:v>13.05</c:v>
                </c:pt>
                <c:pt idx="2308" formatCode="0.00">
                  <c:v>12.16</c:v>
                </c:pt>
                <c:pt idx="2309" formatCode="0.00">
                  <c:v>12.46</c:v>
                </c:pt>
                <c:pt idx="2310" formatCode="0.00">
                  <c:v>12.97</c:v>
                </c:pt>
                <c:pt idx="2311" formatCode="0.00">
                  <c:v>13.200000000000001</c:v>
                </c:pt>
                <c:pt idx="2312" formatCode="0.00">
                  <c:v>13.38</c:v>
                </c:pt>
                <c:pt idx="2313" formatCode="0.00">
                  <c:v>12.950000000000001</c:v>
                </c:pt>
                <c:pt idx="2314" formatCode="0.00">
                  <c:v>12.57</c:v>
                </c:pt>
                <c:pt idx="2315" formatCode="0.00">
                  <c:v>12.49</c:v>
                </c:pt>
                <c:pt idx="2316" formatCode="0.00">
                  <c:v>12.37</c:v>
                </c:pt>
                <c:pt idx="2317" formatCode="0.00">
                  <c:v>11.74</c:v>
                </c:pt>
                <c:pt idx="2318" formatCode="0.00">
                  <c:v>11.81</c:v>
                </c:pt>
                <c:pt idx="2319" formatCode="0.00">
                  <c:v>11.81</c:v>
                </c:pt>
                <c:pt idx="2320" formatCode="0.00">
                  <c:v>11.87</c:v>
                </c:pt>
                <c:pt idx="2321" formatCode="0.00">
                  <c:v>12.43</c:v>
                </c:pt>
                <c:pt idx="2322" formatCode="0.00">
                  <c:v>11.57</c:v>
                </c:pt>
                <c:pt idx="2323" formatCode="0.00">
                  <c:v>11.65</c:v>
                </c:pt>
                <c:pt idx="2324" formatCode="0.00">
                  <c:v>11.58</c:v>
                </c:pt>
                <c:pt idx="2325" formatCode="0.00">
                  <c:v>11.11</c:v>
                </c:pt>
                <c:pt idx="2326" formatCode="0.00">
                  <c:v>10.66</c:v>
                </c:pt>
                <c:pt idx="2327" formatCode="0.00">
                  <c:v>11.65</c:v>
                </c:pt>
                <c:pt idx="2328" formatCode="0.00">
                  <c:v>12.7</c:v>
                </c:pt>
                <c:pt idx="2329" formatCode="0.00">
                  <c:v>12.740000000000002</c:v>
                </c:pt>
                <c:pt idx="2330" formatCode="0.00">
                  <c:v>11.12</c:v>
                </c:pt>
                <c:pt idx="2331" formatCode="0.00">
                  <c:v>11.06</c:v>
                </c:pt>
                <c:pt idx="2332" formatCode="0.00">
                  <c:v>10.63</c:v>
                </c:pt>
                <c:pt idx="2333" formatCode="0.00">
                  <c:v>10.36</c:v>
                </c:pt>
                <c:pt idx="2334" formatCode="0.00">
                  <c:v>11.07</c:v>
                </c:pt>
                <c:pt idx="2335" formatCode="0.00">
                  <c:v>11.44</c:v>
                </c:pt>
                <c:pt idx="2336" formatCode="0.00">
                  <c:v>14.550000000000002</c:v>
                </c:pt>
                <c:pt idx="2337" formatCode="0.00">
                  <c:v>13.16</c:v>
                </c:pt>
                <c:pt idx="2338" formatCode="0.00">
                  <c:v>12.2</c:v>
                </c:pt>
                <c:pt idx="2339" formatCode="0.00">
                  <c:v>10.77</c:v>
                </c:pt>
                <c:pt idx="2340" formatCode="0.00">
                  <c:v>11.51</c:v>
                </c:pt>
                <c:pt idx="2341" formatCode="0.00">
                  <c:v>11.51</c:v>
                </c:pt>
                <c:pt idx="2342" formatCode="0.00">
                  <c:v>11.49</c:v>
                </c:pt>
                <c:pt idx="2343" formatCode="0.00">
                  <c:v>11.98</c:v>
                </c:pt>
                <c:pt idx="2344" formatCode="0.00">
                  <c:v>12.25</c:v>
                </c:pt>
                <c:pt idx="2345" formatCode="0.00">
                  <c:v>12.520000000000001</c:v>
                </c:pt>
                <c:pt idx="2346" formatCode="0.00">
                  <c:v>12.520000000000001</c:v>
                </c:pt>
                <c:pt idx="2347" formatCode="0.00">
                  <c:v>12.19</c:v>
                </c:pt>
                <c:pt idx="2348" formatCode="0.00">
                  <c:v>12.1</c:v>
                </c:pt>
                <c:pt idx="2349" formatCode="0.00">
                  <c:v>13.780000000000001</c:v>
                </c:pt>
                <c:pt idx="2350" formatCode="0.00">
                  <c:v>13.58</c:v>
                </c:pt>
                <c:pt idx="2351" formatCode="0.00">
                  <c:v>13.11</c:v>
                </c:pt>
                <c:pt idx="2352" formatCode="0.00">
                  <c:v>15.21</c:v>
                </c:pt>
                <c:pt idx="2353" formatCode="0.00">
                  <c:v>16.399999999999999</c:v>
                </c:pt>
                <c:pt idx="2354" formatCode="0.00">
                  <c:v>14.69</c:v>
                </c:pt>
                <c:pt idx="2355" formatCode="0.00">
                  <c:v>14.23</c:v>
                </c:pt>
                <c:pt idx="2356" formatCode="0.00">
                  <c:v>14.99</c:v>
                </c:pt>
                <c:pt idx="2357" formatCode="0.00">
                  <c:v>14.09</c:v>
                </c:pt>
                <c:pt idx="2358" formatCode="0.00">
                  <c:v>14.249999999999998</c:v>
                </c:pt>
                <c:pt idx="2359" formatCode="0.00">
                  <c:v>13.58</c:v>
                </c:pt>
                <c:pt idx="2360" formatCode="0.00">
                  <c:v>12.7</c:v>
                </c:pt>
                <c:pt idx="2361" formatCode="0.00">
                  <c:v>13.34</c:v>
                </c:pt>
                <c:pt idx="2362" formatCode="0.00">
                  <c:v>13.56</c:v>
                </c:pt>
                <c:pt idx="2363" formatCode="0.00">
                  <c:v>12.54</c:v>
                </c:pt>
                <c:pt idx="2364" formatCode="0.00">
                  <c:v>12.94</c:v>
                </c:pt>
                <c:pt idx="2365" formatCode="0.00">
                  <c:v>12</c:v>
                </c:pt>
                <c:pt idx="2366" formatCode="0.00">
                  <c:v>12.19</c:v>
                </c:pt>
                <c:pt idx="2367" formatCode="0.00">
                  <c:v>12.42</c:v>
                </c:pt>
                <c:pt idx="2368" formatCode="0.00">
                  <c:v>12.53</c:v>
                </c:pt>
                <c:pt idx="2369" formatCode="0.00">
                  <c:v>12.65</c:v>
                </c:pt>
                <c:pt idx="2370" formatCode="0.00">
                  <c:v>13.23</c:v>
                </c:pt>
                <c:pt idx="2371" formatCode="0.00">
                  <c:v>13.459999999999999</c:v>
                </c:pt>
                <c:pt idx="2372" formatCode="0.00">
                  <c:v>14.59</c:v>
                </c:pt>
                <c:pt idx="2373" formatCode="0.00">
                  <c:v>14.11</c:v>
                </c:pt>
                <c:pt idx="2374" formatCode="0.00">
                  <c:v>13.889999999999999</c:v>
                </c:pt>
                <c:pt idx="2375" formatCode="0.00">
                  <c:v>14.63</c:v>
                </c:pt>
                <c:pt idx="2376" formatCode="0.00">
                  <c:v>14.69</c:v>
                </c:pt>
                <c:pt idx="2377" formatCode="0.00">
                  <c:v>14.940000000000001</c:v>
                </c:pt>
                <c:pt idx="2378" formatCode="0.00">
                  <c:v>15.590000000000002</c:v>
                </c:pt>
                <c:pt idx="2379" formatCode="0.00">
                  <c:v>16.13</c:v>
                </c:pt>
                <c:pt idx="2380" formatCode="0.00">
                  <c:v>15.370000000000001</c:v>
                </c:pt>
                <c:pt idx="2381" formatCode="0.00">
                  <c:v>15.370000000000001</c:v>
                </c:pt>
                <c:pt idx="2382" formatCode="0.00">
                  <c:v>16.8</c:v>
                </c:pt>
                <c:pt idx="2383" formatCode="0.00">
                  <c:v>14.469999999999999</c:v>
                </c:pt>
                <c:pt idx="2384" formatCode="0.00">
                  <c:v>14.56</c:v>
                </c:pt>
                <c:pt idx="2385" formatCode="0.00">
                  <c:v>14.78</c:v>
                </c:pt>
                <c:pt idx="2386" formatCode="0.00">
                  <c:v>16.38</c:v>
                </c:pt>
                <c:pt idx="2387" formatCode="0.00">
                  <c:v>16.63</c:v>
                </c:pt>
                <c:pt idx="2388" formatCode="0.00">
                  <c:v>16.72</c:v>
                </c:pt>
                <c:pt idx="2389" formatCode="0.00">
                  <c:v>17.04</c:v>
                </c:pt>
                <c:pt idx="2390" formatCode="0.00">
                  <c:v>16.72</c:v>
                </c:pt>
                <c:pt idx="2391" formatCode="0.00">
                  <c:v>16.670000000000002</c:v>
                </c:pt>
                <c:pt idx="2392" formatCode="0.00">
                  <c:v>16.100000000000001</c:v>
                </c:pt>
                <c:pt idx="2393" formatCode="0.00">
                  <c:v>16.559999999999999</c:v>
                </c:pt>
                <c:pt idx="2394" formatCode="0.00">
                  <c:v>16.489999999999998</c:v>
                </c:pt>
                <c:pt idx="2395" formatCode="0.00">
                  <c:v>20.7</c:v>
                </c:pt>
                <c:pt idx="2396" formatCode="0.00">
                  <c:v>19.399999999999999</c:v>
                </c:pt>
                <c:pt idx="2397" formatCode="0.00">
                  <c:v>19.09</c:v>
                </c:pt>
                <c:pt idx="2398" formatCode="0.00">
                  <c:v>18.13</c:v>
                </c:pt>
                <c:pt idx="2399" formatCode="0.00">
                  <c:v>16.93</c:v>
                </c:pt>
                <c:pt idx="2400" formatCode="0.00">
                  <c:v>16.54</c:v>
                </c:pt>
                <c:pt idx="2401" formatCode="0.00">
                  <c:v>17.309999999999999</c:v>
                </c:pt>
                <c:pt idx="2402" formatCode="0.00">
                  <c:v>18.350000000000001</c:v>
                </c:pt>
                <c:pt idx="2403" formatCode="0.00">
                  <c:v>18.66</c:v>
                </c:pt>
                <c:pt idx="2404" formatCode="0.00">
                  <c:v>17.739999999999998</c:v>
                </c:pt>
                <c:pt idx="2405" formatCode="0.00">
                  <c:v>17.05</c:v>
                </c:pt>
                <c:pt idx="2406" formatCode="0.00">
                  <c:v>17.84</c:v>
                </c:pt>
                <c:pt idx="2407" formatCode="0.00">
                  <c:v>17.8</c:v>
                </c:pt>
                <c:pt idx="2408" formatCode="0.00">
                  <c:v>17.89</c:v>
                </c:pt>
                <c:pt idx="2409" formatCode="0.00">
                  <c:v>18.16</c:v>
                </c:pt>
                <c:pt idx="2410" formatCode="0.00">
                  <c:v>18.88</c:v>
                </c:pt>
                <c:pt idx="2411" formatCode="0.00">
                  <c:v>17.899999999999999</c:v>
                </c:pt>
                <c:pt idx="2412" formatCode="0.00">
                  <c:v>16.45</c:v>
                </c:pt>
                <c:pt idx="2413" formatCode="0.00">
                  <c:v>16.329999999999998</c:v>
                </c:pt>
                <c:pt idx="2414" formatCode="0.00">
                  <c:v>16.18</c:v>
                </c:pt>
                <c:pt idx="2415" formatCode="0.00">
                  <c:v>16.18</c:v>
                </c:pt>
                <c:pt idx="2416" formatCode="0.00">
                  <c:v>18.72</c:v>
                </c:pt>
                <c:pt idx="2417" formatCode="0.00">
                  <c:v>17.32</c:v>
                </c:pt>
                <c:pt idx="2418" formatCode="0.00">
                  <c:v>20.22</c:v>
                </c:pt>
                <c:pt idx="2419" formatCode="0.00">
                  <c:v>19.649999999999999</c:v>
                </c:pt>
                <c:pt idx="2420" formatCode="0.00">
                  <c:v>17.38</c:v>
                </c:pt>
                <c:pt idx="2421" formatCode="0.00">
                  <c:v>16.829999999999998</c:v>
                </c:pt>
                <c:pt idx="2422" formatCode="0.00">
                  <c:v>16.45</c:v>
                </c:pt>
                <c:pt idx="2423" formatCode="0.00">
                  <c:v>17.07</c:v>
                </c:pt>
                <c:pt idx="2424" formatCode="0.00">
                  <c:v>16.41</c:v>
                </c:pt>
                <c:pt idx="2425" formatCode="0.00">
                  <c:v>15.120000000000001</c:v>
                </c:pt>
                <c:pt idx="2426" formatCode="0.00">
                  <c:v>15.380000000000003</c:v>
                </c:pt>
                <c:pt idx="2427" formatCode="0.00">
                  <c:v>15.010000000000002</c:v>
                </c:pt>
                <c:pt idx="2428" formatCode="0.00">
                  <c:v>14.91</c:v>
                </c:pt>
                <c:pt idx="2429" formatCode="0.00">
                  <c:v>14.719999999999999</c:v>
                </c:pt>
                <c:pt idx="2430" formatCode="0.00">
                  <c:v>14.75</c:v>
                </c:pt>
                <c:pt idx="2431" formatCode="0.00">
                  <c:v>15.45</c:v>
                </c:pt>
                <c:pt idx="2432" formatCode="0.00">
                  <c:v>15.83</c:v>
                </c:pt>
                <c:pt idx="2433" formatCode="0.00">
                  <c:v>16.07</c:v>
                </c:pt>
                <c:pt idx="2434" formatCode="0.00">
                  <c:v>18.62</c:v>
                </c:pt>
                <c:pt idx="2435" formatCode="0.00">
                  <c:v>16.7</c:v>
                </c:pt>
                <c:pt idx="2436" formatCode="0.00">
                  <c:v>16.920000000000002</c:v>
                </c:pt>
                <c:pt idx="2437" formatCode="0.00">
                  <c:v>16.87</c:v>
                </c:pt>
                <c:pt idx="2438" formatCode="0.00">
                  <c:v>15.78</c:v>
                </c:pt>
                <c:pt idx="2439" formatCode="0.00">
                  <c:v>16.989999999999998</c:v>
                </c:pt>
                <c:pt idx="2440" formatCode="0.00">
                  <c:v>15.61</c:v>
                </c:pt>
                <c:pt idx="2441" formatCode="0.00">
                  <c:v>15.160000000000002</c:v>
                </c:pt>
                <c:pt idx="2442" formatCode="0.00">
                  <c:v>14.899999999999999</c:v>
                </c:pt>
                <c:pt idx="2443" formatCode="0.00">
                  <c:v>15.590000000000002</c:v>
                </c:pt>
                <c:pt idx="2444" formatCode="0.00">
                  <c:v>15.71</c:v>
                </c:pt>
                <c:pt idx="2445" formatCode="0.00">
                  <c:v>15.130000000000003</c:v>
                </c:pt>
                <c:pt idx="2446" formatCode="0.00">
                  <c:v>15.8</c:v>
                </c:pt>
                <c:pt idx="2447" formatCode="0.00">
                  <c:v>16</c:v>
                </c:pt>
                <c:pt idx="2448" formatCode="0.00">
                  <c:v>15.5</c:v>
                </c:pt>
                <c:pt idx="2449" formatCode="0.00">
                  <c:v>16.170000000000002</c:v>
                </c:pt>
                <c:pt idx="2450" formatCode="0.00">
                  <c:v>15.54</c:v>
                </c:pt>
                <c:pt idx="2451" formatCode="0.00">
                  <c:v>15.54</c:v>
                </c:pt>
                <c:pt idx="2452" formatCode="0.00">
                  <c:v>16.920000000000002</c:v>
                </c:pt>
                <c:pt idx="2453" formatCode="0.00">
                  <c:v>17.149999999999999</c:v>
                </c:pt>
                <c:pt idx="2454" formatCode="0.00">
                  <c:v>16.02</c:v>
                </c:pt>
                <c:pt idx="2455" formatCode="0.00">
                  <c:v>16.07</c:v>
                </c:pt>
                <c:pt idx="2456" formatCode="0.00">
                  <c:v>16.86</c:v>
                </c:pt>
                <c:pt idx="2457" formatCode="0.00">
                  <c:v>16.18</c:v>
                </c:pt>
                <c:pt idx="2458" formatCode="0.00">
                  <c:v>16.04</c:v>
                </c:pt>
                <c:pt idx="2459" formatCode="0.00">
                  <c:v>16.84</c:v>
                </c:pt>
                <c:pt idx="2460" formatCode="0.00">
                  <c:v>16.100000000000001</c:v>
                </c:pt>
                <c:pt idx="2461" formatCode="0.00">
                  <c:v>16.78</c:v>
                </c:pt>
                <c:pt idx="2462" formatCode="0.00">
                  <c:v>16.68</c:v>
                </c:pt>
                <c:pt idx="2463" formatCode="0.00">
                  <c:v>17</c:v>
                </c:pt>
                <c:pt idx="2464" formatCode="0.00">
                  <c:v>17.12</c:v>
                </c:pt>
                <c:pt idx="2465" formatCode="0.00">
                  <c:v>18.64</c:v>
                </c:pt>
                <c:pt idx="2466" formatCode="0.00">
                  <c:v>17.46</c:v>
                </c:pt>
                <c:pt idx="2467" formatCode="0.00">
                  <c:v>17.45</c:v>
                </c:pt>
                <c:pt idx="2468" formatCode="0.00">
                  <c:v>17.54</c:v>
                </c:pt>
                <c:pt idx="2469" formatCode="0.00">
                  <c:v>16.97</c:v>
                </c:pt>
                <c:pt idx="2470" formatCode="0.00">
                  <c:v>15.8</c:v>
                </c:pt>
                <c:pt idx="2471" formatCode="0.00">
                  <c:v>15.909999999999998</c:v>
                </c:pt>
                <c:pt idx="2472" formatCode="0.00">
                  <c:v>15.43</c:v>
                </c:pt>
                <c:pt idx="2473" formatCode="0.00">
                  <c:v>15.229999999999999</c:v>
                </c:pt>
                <c:pt idx="2474" formatCode="0.00">
                  <c:v>14.19</c:v>
                </c:pt>
                <c:pt idx="2475" formatCode="0.00">
                  <c:v>13.68</c:v>
                </c:pt>
                <c:pt idx="2476" formatCode="0.00">
                  <c:v>13.780000000000001</c:v>
                </c:pt>
                <c:pt idx="2477" formatCode="0.00">
                  <c:v>14.19</c:v>
                </c:pt>
                <c:pt idx="2478" formatCode="0.00">
                  <c:v>14.21</c:v>
                </c:pt>
                <c:pt idx="2479" formatCode="0.00">
                  <c:v>14.21</c:v>
                </c:pt>
                <c:pt idx="2480" formatCode="0.00">
                  <c:v>16.09</c:v>
                </c:pt>
                <c:pt idx="2481" formatCode="0.00">
                  <c:v>16.420000000000002</c:v>
                </c:pt>
                <c:pt idx="2482" formatCode="0.00">
                  <c:v>15.49</c:v>
                </c:pt>
                <c:pt idx="2483" formatCode="0.00">
                  <c:v>15.509999999999998</c:v>
                </c:pt>
                <c:pt idx="2484" formatCode="0.00">
                  <c:v>17.809999999999999</c:v>
                </c:pt>
                <c:pt idx="2485" formatCode="0.00">
                  <c:v>17.09</c:v>
                </c:pt>
                <c:pt idx="2486" formatCode="0.00">
                  <c:v>20.11</c:v>
                </c:pt>
                <c:pt idx="2487" formatCode="0.00">
                  <c:v>20.100000000000001</c:v>
                </c:pt>
                <c:pt idx="2488" formatCode="0.00">
                  <c:v>19.22</c:v>
                </c:pt>
                <c:pt idx="2489" formatCode="0.00">
                  <c:v>17.93</c:v>
                </c:pt>
                <c:pt idx="2490" formatCode="0.00">
                  <c:v>17.260000000000002</c:v>
                </c:pt>
                <c:pt idx="2491" formatCode="0.00">
                  <c:v>20.41</c:v>
                </c:pt>
                <c:pt idx="2492" formatCode="0.00">
                  <c:v>21.55</c:v>
                </c:pt>
                <c:pt idx="2493" formatCode="0.00">
                  <c:v>21.44</c:v>
                </c:pt>
                <c:pt idx="2494" formatCode="0.00">
                  <c:v>19.39</c:v>
                </c:pt>
                <c:pt idx="2495" formatCode="0.00">
                  <c:v>17.45</c:v>
                </c:pt>
                <c:pt idx="2496" formatCode="0.00">
                  <c:v>20.09</c:v>
                </c:pt>
                <c:pt idx="2497" formatCode="0.00">
                  <c:v>20.53</c:v>
                </c:pt>
                <c:pt idx="2498" formatCode="0.00">
                  <c:v>19.46</c:v>
                </c:pt>
                <c:pt idx="2499" formatCode="0.00">
                  <c:v>18.760000000000002</c:v>
                </c:pt>
                <c:pt idx="2500" formatCode="0.00">
                  <c:v>16.190000000000001</c:v>
                </c:pt>
                <c:pt idx="2501" formatCode="0.00">
                  <c:v>17.36</c:v>
                </c:pt>
                <c:pt idx="2502" formatCode="0.00">
                  <c:v>16.93</c:v>
                </c:pt>
                <c:pt idx="2503" formatCode="0.00">
                  <c:v>16.239999999999998</c:v>
                </c:pt>
                <c:pt idx="2504" formatCode="0.00">
                  <c:v>16.04</c:v>
                </c:pt>
                <c:pt idx="2505" formatCode="0.00">
                  <c:v>15.770000000000001</c:v>
                </c:pt>
                <c:pt idx="2506" formatCode="0.00">
                  <c:v>15.57</c:v>
                </c:pt>
                <c:pt idx="2507" formatCode="0.00">
                  <c:v>16.41</c:v>
                </c:pt>
                <c:pt idx="2508" formatCode="0.00">
                  <c:v>15.960000000000003</c:v>
                </c:pt>
                <c:pt idx="2509" formatCode="0.00">
                  <c:v>15.46</c:v>
                </c:pt>
                <c:pt idx="2510" formatCode="0.00">
                  <c:v>14.81</c:v>
                </c:pt>
                <c:pt idx="2511" formatCode="0.00">
                  <c:v>15.27</c:v>
                </c:pt>
                <c:pt idx="2512" formatCode="0.00">
                  <c:v>14.730000000000002</c:v>
                </c:pt>
                <c:pt idx="2513" formatCode="0.00">
                  <c:v>14.52</c:v>
                </c:pt>
                <c:pt idx="2514" formatCode="0.00">
                  <c:v>13.71</c:v>
                </c:pt>
                <c:pt idx="2515" formatCode="0.00">
                  <c:v>14.180000000000001</c:v>
                </c:pt>
                <c:pt idx="2516" formatCode="0.00">
                  <c:v>15.380000000000003</c:v>
                </c:pt>
                <c:pt idx="2517" formatCode="0.00">
                  <c:v>15.109999999999998</c:v>
                </c:pt>
                <c:pt idx="2518" formatCode="0.00">
                  <c:v>15.1</c:v>
                </c:pt>
                <c:pt idx="2519" formatCode="0.00">
                  <c:v>16.22</c:v>
                </c:pt>
                <c:pt idx="2520" formatCode="0.00">
                  <c:v>17.010000000000002</c:v>
                </c:pt>
                <c:pt idx="2521" formatCode="0.00">
                  <c:v>17.010000000000002</c:v>
                </c:pt>
                <c:pt idx="2522" formatCode="0.00">
                  <c:v>18.47</c:v>
                </c:pt>
                <c:pt idx="2523" formatCode="0.00">
                  <c:v>18.64</c:v>
                </c:pt>
                <c:pt idx="2524" formatCode="0.00">
                  <c:v>20.51</c:v>
                </c:pt>
                <c:pt idx="2525" formatCode="0.00">
                  <c:v>17.100000000000001</c:v>
                </c:pt>
                <c:pt idx="2526" formatCode="0.00">
                  <c:v>16.36</c:v>
                </c:pt>
                <c:pt idx="2527" formatCode="0.00">
                  <c:v>16.25</c:v>
                </c:pt>
                <c:pt idx="2528" formatCode="0.00">
                  <c:v>16.059999999999999</c:v>
                </c:pt>
                <c:pt idx="2529" formatCode="0.00">
                  <c:v>15.97</c:v>
                </c:pt>
                <c:pt idx="2530" formatCode="0.00">
                  <c:v>15.2</c:v>
                </c:pt>
                <c:pt idx="2531" formatCode="0.00">
                  <c:v>15.43</c:v>
                </c:pt>
                <c:pt idx="2532" formatCode="0.00">
                  <c:v>15.740000000000002</c:v>
                </c:pt>
                <c:pt idx="2533" formatCode="0.00">
                  <c:v>15.86</c:v>
                </c:pt>
                <c:pt idx="2534" formatCode="0.00">
                  <c:v>16.03</c:v>
                </c:pt>
                <c:pt idx="2535" formatCode="0.00">
                  <c:v>15.65</c:v>
                </c:pt>
                <c:pt idx="2536" formatCode="0.00">
                  <c:v>16.46</c:v>
                </c:pt>
                <c:pt idx="2537" formatCode="0.00">
                  <c:v>16.45</c:v>
                </c:pt>
                <c:pt idx="2538" formatCode="0.00">
                  <c:v>16.22</c:v>
                </c:pt>
                <c:pt idx="2539" formatCode="0.00">
                  <c:v>16.11</c:v>
                </c:pt>
                <c:pt idx="2540" formatCode="0.00">
                  <c:v>16.100000000000001</c:v>
                </c:pt>
                <c:pt idx="2541" formatCode="0.00">
                  <c:v>16.95</c:v>
                </c:pt>
                <c:pt idx="2542" formatCode="0.00">
                  <c:v>17.05</c:v>
                </c:pt>
                <c:pt idx="2543" formatCode="0.00">
                  <c:v>16.78</c:v>
                </c:pt>
                <c:pt idx="2544" formatCode="0.00">
                  <c:v>16.77</c:v>
                </c:pt>
                <c:pt idx="2545" formatCode="0.00">
                  <c:v>14.800000000000002</c:v>
                </c:pt>
                <c:pt idx="2546" formatCode="0.00">
                  <c:v>15.109999999999998</c:v>
                </c:pt>
                <c:pt idx="2547" formatCode="0.00">
                  <c:v>15.58</c:v>
                </c:pt>
                <c:pt idx="2548" formatCode="0.00">
                  <c:v>16.09</c:v>
                </c:pt>
                <c:pt idx="2549" formatCode="0.00">
                  <c:v>16.260000000000002</c:v>
                </c:pt>
                <c:pt idx="2550" formatCode="0.00">
                  <c:v>15.07</c:v>
                </c:pt>
                <c:pt idx="2551" formatCode="0.00">
                  <c:v>15.130000000000003</c:v>
                </c:pt>
                <c:pt idx="2552" formatCode="0.00">
                  <c:v>15.83</c:v>
                </c:pt>
                <c:pt idx="2553" formatCode="0.00">
                  <c:v>15.6</c:v>
                </c:pt>
                <c:pt idx="2554" formatCode="0.00">
                  <c:v>15.410000000000002</c:v>
                </c:pt>
                <c:pt idx="2555" formatCode="0.00">
                  <c:v>15.079999999999998</c:v>
                </c:pt>
                <c:pt idx="2556" formatCode="0.00">
                  <c:v>15.98</c:v>
                </c:pt>
                <c:pt idx="2557" formatCode="0.00">
                  <c:v>16.399999999999999</c:v>
                </c:pt>
                <c:pt idx="2558" formatCode="0.00">
                  <c:v>16.45</c:v>
                </c:pt>
                <c:pt idx="2559" formatCode="0.00">
                  <c:v>16.89</c:v>
                </c:pt>
                <c:pt idx="2560" formatCode="0.00">
                  <c:v>17.29</c:v>
                </c:pt>
                <c:pt idx="2561" formatCode="0.00">
                  <c:v>18.34</c:v>
                </c:pt>
                <c:pt idx="2562" formatCode="0.00">
                  <c:v>18.28</c:v>
                </c:pt>
                <c:pt idx="2563" formatCode="0.00">
                  <c:v>18.48</c:v>
                </c:pt>
                <c:pt idx="2564" formatCode="0.00">
                  <c:v>18.11</c:v>
                </c:pt>
                <c:pt idx="2565" formatCode="0.00">
                  <c:v>17.89</c:v>
                </c:pt>
                <c:pt idx="2566" formatCode="0.00">
                  <c:v>18.04</c:v>
                </c:pt>
                <c:pt idx="2567" formatCode="0.00">
                  <c:v>17.649999999999999</c:v>
                </c:pt>
                <c:pt idx="2568" formatCode="0.00">
                  <c:v>16.97</c:v>
                </c:pt>
                <c:pt idx="2569" formatCode="0.00">
                  <c:v>17.21</c:v>
                </c:pt>
                <c:pt idx="2570" formatCode="0.00">
                  <c:v>15.78</c:v>
                </c:pt>
                <c:pt idx="2571" formatCode="0.00">
                  <c:v>14.04</c:v>
                </c:pt>
                <c:pt idx="2572" formatCode="0.00">
                  <c:v>15.36</c:v>
                </c:pt>
                <c:pt idx="2573" formatCode="0.00">
                  <c:v>14.89</c:v>
                </c:pt>
                <c:pt idx="2574" formatCode="0.00">
                  <c:v>13.79</c:v>
                </c:pt>
                <c:pt idx="2575" formatCode="0.00">
                  <c:v>14.360000000000001</c:v>
                </c:pt>
                <c:pt idx="2576" formatCode="0.00">
                  <c:v>15.120000000000001</c:v>
                </c:pt>
                <c:pt idx="2577" formatCode="0.00">
                  <c:v>15.229999999999999</c:v>
                </c:pt>
                <c:pt idx="2578" formatCode="0.00">
                  <c:v>15.939999999999998</c:v>
                </c:pt>
                <c:pt idx="2579" formatCode="0.00">
                  <c:v>15.770000000000001</c:v>
                </c:pt>
                <c:pt idx="2580" formatCode="0.00">
                  <c:v>14.92</c:v>
                </c:pt>
                <c:pt idx="2581" formatCode="0.00">
                  <c:v>15.909999999999998</c:v>
                </c:pt>
                <c:pt idx="2582" formatCode="0.00">
                  <c:v>16.97</c:v>
                </c:pt>
                <c:pt idx="2583" formatCode="0.00">
                  <c:v>16.96</c:v>
                </c:pt>
                <c:pt idx="2584" formatCode="0.00">
                  <c:v>16.96</c:v>
                </c:pt>
                <c:pt idx="2585" formatCode="0.00">
                  <c:v>17.14</c:v>
                </c:pt>
                <c:pt idx="2586" formatCode="0.00">
                  <c:v>17.93</c:v>
                </c:pt>
                <c:pt idx="2587" formatCode="0.00">
                  <c:v>18.68</c:v>
                </c:pt>
                <c:pt idx="2588" formatCode="0.00">
                  <c:v>17.93</c:v>
                </c:pt>
                <c:pt idx="2589" formatCode="0.00">
                  <c:v>18.14</c:v>
                </c:pt>
                <c:pt idx="2590" formatCode="0.00">
                  <c:v>18.82</c:v>
                </c:pt>
                <c:pt idx="2591" formatCode="0.00">
                  <c:v>17.75</c:v>
                </c:pt>
                <c:pt idx="2592" formatCode="0.00">
                  <c:v>17.88</c:v>
                </c:pt>
                <c:pt idx="2593" formatCode="0.00">
                  <c:v>19.68</c:v>
                </c:pt>
                <c:pt idx="2594" formatCode="0.00">
                  <c:v>20.45</c:v>
                </c:pt>
                <c:pt idx="2595" formatCode="0.00">
                  <c:v>21.09</c:v>
                </c:pt>
                <c:pt idx="2596" formatCode="0.00">
                  <c:v>21.99</c:v>
                </c:pt>
                <c:pt idx="2597" formatCode="0.00">
                  <c:v>20.77</c:v>
                </c:pt>
                <c:pt idx="2598" formatCode="0.00">
                  <c:v>19.420000000000002</c:v>
                </c:pt>
                <c:pt idx="2599" formatCode="0.00">
                  <c:v>18.77</c:v>
                </c:pt>
                <c:pt idx="2600" formatCode="0.00">
                  <c:v>18.850000000000001</c:v>
                </c:pt>
                <c:pt idx="2601" formatCode="0.00">
                  <c:v>19.5</c:v>
                </c:pt>
                <c:pt idx="2602" formatCode="0.00">
                  <c:v>18.68</c:v>
                </c:pt>
                <c:pt idx="2603" formatCode="0.00">
                  <c:v>18.68</c:v>
                </c:pt>
                <c:pt idx="2604" formatCode="0.00">
                  <c:v>18.59</c:v>
                </c:pt>
                <c:pt idx="2605" formatCode="0.00">
                  <c:v>19.13</c:v>
                </c:pt>
                <c:pt idx="2606" formatCode="0.00">
                  <c:v>19.510000000000002</c:v>
                </c:pt>
                <c:pt idx="2607" formatCode="0.00">
                  <c:v>20.92</c:v>
                </c:pt>
                <c:pt idx="2608" formatCode="0.00">
                  <c:v>20.92</c:v>
                </c:pt>
                <c:pt idx="2609" formatCode="0.00">
                  <c:v>21.14</c:v>
                </c:pt>
                <c:pt idx="2610" formatCode="0.00">
                  <c:v>19.13</c:v>
                </c:pt>
                <c:pt idx="2611" formatCode="0.00">
                  <c:v>19.89</c:v>
                </c:pt>
                <c:pt idx="2612" formatCode="0.00">
                  <c:v>19.350000000000001</c:v>
                </c:pt>
                <c:pt idx="2613" formatCode="0.00">
                  <c:v>20.239999999999998</c:v>
                </c:pt>
                <c:pt idx="2614" formatCode="0.00">
                  <c:v>20.91</c:v>
                </c:pt>
                <c:pt idx="2615" formatCode="0.00">
                  <c:v>19.63</c:v>
                </c:pt>
                <c:pt idx="2616" formatCode="0.00">
                  <c:v>19.84</c:v>
                </c:pt>
                <c:pt idx="2617" formatCode="0.00">
                  <c:v>19.27</c:v>
                </c:pt>
                <c:pt idx="2618" formatCode="0.00">
                  <c:v>19.399999999999999</c:v>
                </c:pt>
                <c:pt idx="2619" formatCode="0.00">
                  <c:v>19.61</c:v>
                </c:pt>
                <c:pt idx="2620" formatCode="0.00">
                  <c:v>18.63</c:v>
                </c:pt>
                <c:pt idx="2621" formatCode="0.00">
                  <c:v>18.600000000000001</c:v>
                </c:pt>
                <c:pt idx="2622" formatCode="0.00">
                  <c:v>17.809999999999999</c:v>
                </c:pt>
                <c:pt idx="2623" formatCode="0.00">
                  <c:v>17.09</c:v>
                </c:pt>
                <c:pt idx="2624" formatCode="0.00">
                  <c:v>18.47</c:v>
                </c:pt>
                <c:pt idx="2625" formatCode="0.00">
                  <c:v>19.329999999999998</c:v>
                </c:pt>
                <c:pt idx="2626" formatCode="0.00">
                  <c:v>20.16</c:v>
                </c:pt>
                <c:pt idx="2627" formatCode="0.00">
                  <c:v>20.74</c:v>
                </c:pt>
                <c:pt idx="2628" formatCode="0.00">
                  <c:v>20.23</c:v>
                </c:pt>
                <c:pt idx="2629" formatCode="0.00">
                  <c:v>19.47</c:v>
                </c:pt>
                <c:pt idx="2630" formatCode="0.00">
                  <c:v>19.47</c:v>
                </c:pt>
                <c:pt idx="2631" formatCode="0.00">
                  <c:v>19.579999999999998</c:v>
                </c:pt>
                <c:pt idx="2632" formatCode="0.00">
                  <c:v>19.43</c:v>
                </c:pt>
                <c:pt idx="2633" formatCode="0.00">
                  <c:v>21.06</c:v>
                </c:pt>
                <c:pt idx="2634" formatCode="0.00">
                  <c:v>20.16</c:v>
                </c:pt>
                <c:pt idx="2635" formatCode="0.00">
                  <c:v>18.899999999999999</c:v>
                </c:pt>
                <c:pt idx="2636" formatCode="0.00">
                  <c:v>20.65</c:v>
                </c:pt>
                <c:pt idx="2637" formatCode="0.00">
                  <c:v>19.97</c:v>
                </c:pt>
                <c:pt idx="2638" formatCode="0.00">
                  <c:v>19.48</c:v>
                </c:pt>
                <c:pt idx="2639" formatCode="0.00">
                  <c:v>19.23</c:v>
                </c:pt>
                <c:pt idx="2640" formatCode="0.00">
                  <c:v>19.18</c:v>
                </c:pt>
                <c:pt idx="2641" formatCode="0.00">
                  <c:v>19.18</c:v>
                </c:pt>
                <c:pt idx="2642" formatCode="0.00">
                  <c:v>19.7</c:v>
                </c:pt>
                <c:pt idx="2643" formatCode="0.00">
                  <c:v>20.61</c:v>
                </c:pt>
                <c:pt idx="2644" formatCode="0.00">
                  <c:v>21.41</c:v>
                </c:pt>
                <c:pt idx="2645" formatCode="0.00">
                  <c:v>20.55</c:v>
                </c:pt>
                <c:pt idx="2646" formatCode="0.00">
                  <c:v>19.84</c:v>
                </c:pt>
                <c:pt idx="2647" formatCode="0.00">
                  <c:v>19.98</c:v>
                </c:pt>
                <c:pt idx="2648" formatCode="0.00">
                  <c:v>20.74</c:v>
                </c:pt>
                <c:pt idx="2649" formatCode="0.00">
                  <c:v>21.08</c:v>
                </c:pt>
                <c:pt idx="2650" formatCode="0.00">
                  <c:v>21.1</c:v>
                </c:pt>
                <c:pt idx="2651" formatCode="0.00">
                  <c:v>20.89</c:v>
                </c:pt>
                <c:pt idx="2652" formatCode="0.00">
                  <c:v>20.62</c:v>
                </c:pt>
                <c:pt idx="2653" formatCode="0.00">
                  <c:v>19.489999999999998</c:v>
                </c:pt>
                <c:pt idx="2654" formatCode="0.00">
                  <c:v>20.48</c:v>
                </c:pt>
                <c:pt idx="2655" formatCode="0.00">
                  <c:v>19.32</c:v>
                </c:pt>
                <c:pt idx="2656" formatCode="0.00">
                  <c:v>19</c:v>
                </c:pt>
                <c:pt idx="2657" formatCode="0.00">
                  <c:v>19.25</c:v>
                </c:pt>
                <c:pt idx="2658" formatCode="0.00">
                  <c:v>19.61</c:v>
                </c:pt>
                <c:pt idx="2659" formatCode="0.00">
                  <c:v>19.79</c:v>
                </c:pt>
                <c:pt idx="2660" formatCode="0.00">
                  <c:v>19.809999999999999</c:v>
                </c:pt>
                <c:pt idx="2661" formatCode="0.00">
                  <c:v>20.95</c:v>
                </c:pt>
                <c:pt idx="2662" formatCode="0.00">
                  <c:v>21.26</c:v>
                </c:pt>
                <c:pt idx="2663" formatCode="0.00">
                  <c:v>21.74</c:v>
                </c:pt>
                <c:pt idx="2664" formatCode="0.00">
                  <c:v>21.22</c:v>
                </c:pt>
                <c:pt idx="2665" formatCode="0.00">
                  <c:v>19.690000000000001</c:v>
                </c:pt>
                <c:pt idx="2666" formatCode="0.00">
                  <c:v>20.059999999999999</c:v>
                </c:pt>
                <c:pt idx="2667" formatCode="0.00">
                  <c:v>19.260000000000002</c:v>
                </c:pt>
                <c:pt idx="2668" formatCode="0.00">
                  <c:v>18.32</c:v>
                </c:pt>
                <c:pt idx="2669" formatCode="0.00">
                  <c:v>20.5</c:v>
                </c:pt>
                <c:pt idx="2670" formatCode="0.00">
                  <c:v>20.5</c:v>
                </c:pt>
                <c:pt idx="2671" formatCode="0.00">
                  <c:v>22.14</c:v>
                </c:pt>
                <c:pt idx="2672" formatCode="0.00">
                  <c:v>20.84</c:v>
                </c:pt>
                <c:pt idx="2673" formatCode="0.00">
                  <c:v>21.3</c:v>
                </c:pt>
                <c:pt idx="2674" formatCode="0.00">
                  <c:v>21.19</c:v>
                </c:pt>
                <c:pt idx="2675" formatCode="0.00">
                  <c:v>19.23</c:v>
                </c:pt>
                <c:pt idx="2676" formatCode="0.00">
                  <c:v>18.510000000000002</c:v>
                </c:pt>
                <c:pt idx="2677" formatCode="0.00">
                  <c:v>18.440000000000001</c:v>
                </c:pt>
                <c:pt idx="2678" formatCode="0.00">
                  <c:v>18.559999999999999</c:v>
                </c:pt>
                <c:pt idx="2679" formatCode="0.00">
                  <c:v>19.010000000000002</c:v>
                </c:pt>
                <c:pt idx="2680" formatCode="0.00">
                  <c:v>19.760000000000002</c:v>
                </c:pt>
                <c:pt idx="2681" formatCode="0.00">
                  <c:v>19.09</c:v>
                </c:pt>
                <c:pt idx="2682" formatCode="0.00">
                  <c:v>18.25</c:v>
                </c:pt>
                <c:pt idx="2683" formatCode="0.00">
                  <c:v>17.64</c:v>
                </c:pt>
                <c:pt idx="2684" formatCode="0.00">
                  <c:v>18.71</c:v>
                </c:pt>
                <c:pt idx="2685" formatCode="0.00">
                  <c:v>18.75</c:v>
                </c:pt>
                <c:pt idx="2686" formatCode="0.00">
                  <c:v>20.100000000000001</c:v>
                </c:pt>
                <c:pt idx="2687" formatCode="0.00">
                  <c:v>19.52</c:v>
                </c:pt>
                <c:pt idx="2688" formatCode="0.00">
                  <c:v>20.48</c:v>
                </c:pt>
                <c:pt idx="2689" formatCode="0.00">
                  <c:v>20.83</c:v>
                </c:pt>
                <c:pt idx="2690" formatCode="0.00">
                  <c:v>21.15</c:v>
                </c:pt>
                <c:pt idx="2691" formatCode="0.00">
                  <c:v>21.34</c:v>
                </c:pt>
                <c:pt idx="2692" formatCode="0.00">
                  <c:v>19.809999999999999</c:v>
                </c:pt>
                <c:pt idx="2693" formatCode="0.00">
                  <c:v>20.059999999999999</c:v>
                </c:pt>
                <c:pt idx="2694" formatCode="0.00">
                  <c:v>19.87</c:v>
                </c:pt>
                <c:pt idx="2695" formatCode="0.00">
                  <c:v>17.510000000000002</c:v>
                </c:pt>
                <c:pt idx="2696" formatCode="0.00">
                  <c:v>20.13</c:v>
                </c:pt>
                <c:pt idx="2697" formatCode="0.00">
                  <c:v>20.85</c:v>
                </c:pt>
                <c:pt idx="2698" formatCode="0.00">
                  <c:v>21.34</c:v>
                </c:pt>
                <c:pt idx="2699" formatCode="0.00">
                  <c:v>21.26</c:v>
                </c:pt>
                <c:pt idx="2700" formatCode="0.00">
                  <c:v>20.11</c:v>
                </c:pt>
                <c:pt idx="2701" formatCode="0.00">
                  <c:v>20.25</c:v>
                </c:pt>
                <c:pt idx="2702" formatCode="0.00">
                  <c:v>20.81</c:v>
                </c:pt>
                <c:pt idx="2703" formatCode="0.00">
                  <c:v>21.09</c:v>
                </c:pt>
                <c:pt idx="2704" formatCode="0.00">
                  <c:v>19.91</c:v>
                </c:pt>
                <c:pt idx="2705" formatCode="0.00">
                  <c:v>21.57</c:v>
                </c:pt>
                <c:pt idx="2706" formatCode="0.00">
                  <c:v>21.48</c:v>
                </c:pt>
                <c:pt idx="2707" formatCode="0.00">
                  <c:v>19.260000000000002</c:v>
                </c:pt>
                <c:pt idx="2708" formatCode="0.00">
                  <c:v>19.28</c:v>
                </c:pt>
                <c:pt idx="2709" formatCode="0.00">
                  <c:v>18.77</c:v>
                </c:pt>
                <c:pt idx="2710" formatCode="0.00">
                  <c:v>18.079999999999998</c:v>
                </c:pt>
                <c:pt idx="2711" formatCode="0.00">
                  <c:v>18.079999999999998</c:v>
                </c:pt>
                <c:pt idx="2712" formatCode="0.00">
                  <c:v>19.36</c:v>
                </c:pt>
                <c:pt idx="2713" formatCode="0.00">
                  <c:v>19.28</c:v>
                </c:pt>
                <c:pt idx="2714" formatCode="0.00">
                  <c:v>19.02</c:v>
                </c:pt>
                <c:pt idx="2715" formatCode="0.00">
                  <c:v>19.190000000000001</c:v>
                </c:pt>
                <c:pt idx="2716" formatCode="0.00">
                  <c:v>20.85</c:v>
                </c:pt>
                <c:pt idx="2717" formatCode="0.00">
                  <c:v>20.010000000000002</c:v>
                </c:pt>
                <c:pt idx="2718" formatCode="0.00">
                  <c:v>20.100000000000001</c:v>
                </c:pt>
                <c:pt idx="2719" formatCode="0.00">
                  <c:v>20.36</c:v>
                </c:pt>
                <c:pt idx="2720" formatCode="0.00">
                  <c:v>18.940000000000001</c:v>
                </c:pt>
                <c:pt idx="2721" formatCode="0.00">
                  <c:v>19.46</c:v>
                </c:pt>
                <c:pt idx="2722" formatCode="0.00">
                  <c:v>19.04</c:v>
                </c:pt>
                <c:pt idx="2723" formatCode="0.00">
                  <c:v>18.850000000000001</c:v>
                </c:pt>
                <c:pt idx="2724" formatCode="0.00">
                  <c:v>18.510000000000002</c:v>
                </c:pt>
                <c:pt idx="2725" formatCode="0.00">
                  <c:v>19.27</c:v>
                </c:pt>
                <c:pt idx="2726" formatCode="0.00">
                  <c:v>19.77</c:v>
                </c:pt>
                <c:pt idx="2727" formatCode="0.00">
                  <c:v>20.170000000000002</c:v>
                </c:pt>
                <c:pt idx="2728" formatCode="0.00">
                  <c:v>20.45</c:v>
                </c:pt>
                <c:pt idx="2729" formatCode="0.00">
                  <c:v>20.100000000000001</c:v>
                </c:pt>
                <c:pt idx="2730" formatCode="0.00">
                  <c:v>20.2</c:v>
                </c:pt>
                <c:pt idx="2731" formatCode="0.00">
                  <c:v>21.19</c:v>
                </c:pt>
                <c:pt idx="2732" formatCode="0.00">
                  <c:v>20.74</c:v>
                </c:pt>
                <c:pt idx="2733" formatCode="0.00">
                  <c:v>21.5</c:v>
                </c:pt>
                <c:pt idx="2734" formatCode="0.00">
                  <c:v>21.82</c:v>
                </c:pt>
                <c:pt idx="2735" formatCode="0.00">
                  <c:v>21.22</c:v>
                </c:pt>
                <c:pt idx="2736" formatCode="0.00">
                  <c:v>21.53</c:v>
                </c:pt>
                <c:pt idx="2737" formatCode="0.00">
                  <c:v>21</c:v>
                </c:pt>
                <c:pt idx="2738" formatCode="0.00">
                  <c:v>19.7</c:v>
                </c:pt>
                <c:pt idx="2739" formatCode="0.00">
                  <c:v>17.82</c:v>
                </c:pt>
                <c:pt idx="2740" formatCode="0.00">
                  <c:v>17.82</c:v>
                </c:pt>
                <c:pt idx="2741" formatCode="0.00">
                  <c:v>19.13</c:v>
                </c:pt>
                <c:pt idx="2742" formatCode="0.00">
                  <c:v>18.760000000000002</c:v>
                </c:pt>
                <c:pt idx="2743" formatCode="0.00">
                  <c:v>20.399999999999999</c:v>
                </c:pt>
                <c:pt idx="2744" formatCode="0.00">
                  <c:v>19.920000000000002</c:v>
                </c:pt>
                <c:pt idx="2745" formatCode="0.00">
                  <c:v>19.059999999999999</c:v>
                </c:pt>
                <c:pt idx="2746" formatCode="0.00">
                  <c:v>19.579999999999998</c:v>
                </c:pt>
                <c:pt idx="2747" formatCode="0.00">
                  <c:v>19</c:v>
                </c:pt>
                <c:pt idx="2748" formatCode="0.00">
                  <c:v>19.36</c:v>
                </c:pt>
                <c:pt idx="2749" formatCode="0.00">
                  <c:v>20.54</c:v>
                </c:pt>
                <c:pt idx="2750" formatCode="0.00">
                  <c:v>22.28</c:v>
                </c:pt>
                <c:pt idx="2751" formatCode="0.00">
                  <c:v>23.51</c:v>
                </c:pt>
                <c:pt idx="2752" formatCode="0.00">
                  <c:v>21.77</c:v>
                </c:pt>
                <c:pt idx="2753" formatCode="0.00">
                  <c:v>21.3</c:v>
                </c:pt>
                <c:pt idx="2754" formatCode="0.00">
                  <c:v>20.96</c:v>
                </c:pt>
                <c:pt idx="2755" formatCode="0.00">
                  <c:v>20.82</c:v>
                </c:pt>
                <c:pt idx="2756" formatCode="0.00">
                  <c:v>21.84</c:v>
                </c:pt>
                <c:pt idx="2757" formatCode="0.00">
                  <c:v>22.02</c:v>
                </c:pt>
                <c:pt idx="2758" formatCode="0.00">
                  <c:v>21.39</c:v>
                </c:pt>
                <c:pt idx="2759" formatCode="0.00">
                  <c:v>21.48</c:v>
                </c:pt>
                <c:pt idx="2760" formatCode="0.00">
                  <c:v>22.29</c:v>
                </c:pt>
                <c:pt idx="2761" formatCode="0.00">
                  <c:v>21.94</c:v>
                </c:pt>
                <c:pt idx="2762" formatCode="0.00">
                  <c:v>20.64</c:v>
                </c:pt>
                <c:pt idx="2763" formatCode="0.00">
                  <c:v>20.05</c:v>
                </c:pt>
                <c:pt idx="2764" formatCode="0.00">
                  <c:v>19.77</c:v>
                </c:pt>
                <c:pt idx="2765" formatCode="0.00">
                  <c:v>22.46</c:v>
                </c:pt>
                <c:pt idx="2766" formatCode="0.00">
                  <c:v>22.77</c:v>
                </c:pt>
                <c:pt idx="2767" formatCode="0.00">
                  <c:v>23.75</c:v>
                </c:pt>
                <c:pt idx="2768" formatCode="0.00">
                  <c:v>24.52</c:v>
                </c:pt>
                <c:pt idx="2769" formatCode="0.00">
                  <c:v>23.11</c:v>
                </c:pt>
                <c:pt idx="2770" formatCode="0.00">
                  <c:v>24.45</c:v>
                </c:pt>
                <c:pt idx="2771" formatCode="0.00">
                  <c:v>24.37</c:v>
                </c:pt>
                <c:pt idx="2772" formatCode="0.00">
                  <c:v>22.64</c:v>
                </c:pt>
                <c:pt idx="2773" formatCode="0.00">
                  <c:v>21.09</c:v>
                </c:pt>
                <c:pt idx="2774" formatCode="0.00">
                  <c:v>23.83</c:v>
                </c:pt>
                <c:pt idx="2775" formatCode="0.00">
                  <c:v>24.74</c:v>
                </c:pt>
                <c:pt idx="2776" formatCode="0.00">
                  <c:v>24.1</c:v>
                </c:pt>
                <c:pt idx="2777" formatCode="0.00">
                  <c:v>24.73</c:v>
                </c:pt>
                <c:pt idx="2778" formatCode="0.00">
                  <c:v>24.26</c:v>
                </c:pt>
                <c:pt idx="2779" formatCode="0.00">
                  <c:v>24.51</c:v>
                </c:pt>
                <c:pt idx="2780" formatCode="0.00">
                  <c:v>24.76</c:v>
                </c:pt>
                <c:pt idx="2781" formatCode="0.00">
                  <c:v>24.76</c:v>
                </c:pt>
                <c:pt idx="2782" formatCode="0.00">
                  <c:v>24.53</c:v>
                </c:pt>
                <c:pt idx="2783" formatCode="0.00">
                  <c:v>24.95</c:v>
                </c:pt>
                <c:pt idx="2784" formatCode="0.00">
                  <c:v>25.27</c:v>
                </c:pt>
                <c:pt idx="2785" formatCode="0.00">
                  <c:v>24.31</c:v>
                </c:pt>
                <c:pt idx="2786" formatCode="0.00">
                  <c:v>24.4</c:v>
                </c:pt>
                <c:pt idx="2787" formatCode="0.00">
                  <c:v>23.89</c:v>
                </c:pt>
                <c:pt idx="2788" formatCode="0.00">
                  <c:v>24.64</c:v>
                </c:pt>
                <c:pt idx="2789" formatCode="0.00">
                  <c:v>25.989999999999995</c:v>
                </c:pt>
                <c:pt idx="2790" formatCode="0.00">
                  <c:v>25.17</c:v>
                </c:pt>
                <c:pt idx="2791" formatCode="0.00">
                  <c:v>25.739999999999995</c:v>
                </c:pt>
                <c:pt idx="2792" formatCode="0.00">
                  <c:v>23.77</c:v>
                </c:pt>
                <c:pt idx="2793" formatCode="0.00">
                  <c:v>24.1</c:v>
                </c:pt>
                <c:pt idx="2794" formatCode="0.00">
                  <c:v>23.48</c:v>
                </c:pt>
                <c:pt idx="2795" formatCode="0.00">
                  <c:v>22.74</c:v>
                </c:pt>
                <c:pt idx="2796" formatCode="0.00">
                  <c:v>22.08</c:v>
                </c:pt>
                <c:pt idx="2797" formatCode="0.00">
                  <c:v>22</c:v>
                </c:pt>
                <c:pt idx="2798" formatCode="0.00">
                  <c:v>22.64</c:v>
                </c:pt>
                <c:pt idx="2799" formatCode="0.00">
                  <c:v>22.96</c:v>
                </c:pt>
                <c:pt idx="2800" formatCode="0.00">
                  <c:v>22.26</c:v>
                </c:pt>
                <c:pt idx="2801" formatCode="0.00">
                  <c:v>22.23</c:v>
                </c:pt>
                <c:pt idx="2802" formatCode="0.00">
                  <c:v>22.91</c:v>
                </c:pt>
                <c:pt idx="2803" formatCode="0.00">
                  <c:v>22.32</c:v>
                </c:pt>
                <c:pt idx="2804" formatCode="0.00">
                  <c:v>22.27</c:v>
                </c:pt>
                <c:pt idx="2805" formatCode="0.00">
                  <c:v>21.54</c:v>
                </c:pt>
                <c:pt idx="2806" formatCode="0.00">
                  <c:v>21.61</c:v>
                </c:pt>
                <c:pt idx="2807" formatCode="0.00">
                  <c:v>20.29</c:v>
                </c:pt>
                <c:pt idx="2808" formatCode="0.00">
                  <c:v>20.77</c:v>
                </c:pt>
                <c:pt idx="2809" formatCode="0.00">
                  <c:v>22.31</c:v>
                </c:pt>
                <c:pt idx="2810" formatCode="0.00">
                  <c:v>19.75</c:v>
                </c:pt>
                <c:pt idx="2811" formatCode="0.00">
                  <c:v>20.260000000000002</c:v>
                </c:pt>
                <c:pt idx="2812" formatCode="0.00">
                  <c:v>19.989999999999998</c:v>
                </c:pt>
                <c:pt idx="2813" formatCode="0.00">
                  <c:v>20.05</c:v>
                </c:pt>
                <c:pt idx="2814" formatCode="0.00">
                  <c:v>20.53</c:v>
                </c:pt>
                <c:pt idx="2815" formatCode="0.00">
                  <c:v>21.69</c:v>
                </c:pt>
                <c:pt idx="2816" formatCode="0.00">
                  <c:v>20.72</c:v>
                </c:pt>
                <c:pt idx="2817" formatCode="0.00">
                  <c:v>19.53</c:v>
                </c:pt>
                <c:pt idx="2818" formatCode="0.00">
                  <c:v>19.86</c:v>
                </c:pt>
                <c:pt idx="2819" formatCode="0.00">
                  <c:v>22.99</c:v>
                </c:pt>
                <c:pt idx="2820" formatCode="0.00">
                  <c:v>23.17</c:v>
                </c:pt>
                <c:pt idx="2821" formatCode="0.00">
                  <c:v>31.120000000000005</c:v>
                </c:pt>
                <c:pt idx="2822" formatCode="0.00">
                  <c:v>31.22</c:v>
                </c:pt>
                <c:pt idx="2823" formatCode="0.00">
                  <c:v>33.75</c:v>
                </c:pt>
                <c:pt idx="2824" formatCode="0.00">
                  <c:v>38.200000000000003</c:v>
                </c:pt>
                <c:pt idx="2825" formatCode="0.00">
                  <c:v>35.090000000000003</c:v>
                </c:pt>
                <c:pt idx="2826" formatCode="0.00">
                  <c:v>32.090000000000003</c:v>
                </c:pt>
                <c:pt idx="2827" formatCode="0.00">
                  <c:v>32.24</c:v>
                </c:pt>
                <c:pt idx="2828" formatCode="0.00">
                  <c:v>32.18</c:v>
                </c:pt>
                <c:pt idx="2829" formatCode="0.00">
                  <c:v>32.57</c:v>
                </c:pt>
                <c:pt idx="2830" formatCode="0.00">
                  <c:v>36.270000000000003</c:v>
                </c:pt>
                <c:pt idx="2831" formatCode="0.00">
                  <c:v>36.630000000000003</c:v>
                </c:pt>
                <c:pt idx="2832" formatCode="0.00">
                  <c:v>36.380000000000003</c:v>
                </c:pt>
                <c:pt idx="2833" formatCode="0.00">
                  <c:v>37.840000000000003</c:v>
                </c:pt>
                <c:pt idx="2834" formatCode="0.00">
                  <c:v>36.64</c:v>
                </c:pt>
                <c:pt idx="2835" formatCode="0.00">
                  <c:v>33.659999999999997</c:v>
                </c:pt>
                <c:pt idx="2836" formatCode="0.00">
                  <c:v>31.58</c:v>
                </c:pt>
                <c:pt idx="2837" formatCode="0.00">
                  <c:v>31.55</c:v>
                </c:pt>
                <c:pt idx="2838" formatCode="0.00">
                  <c:v>29.93</c:v>
                </c:pt>
                <c:pt idx="2839" formatCode="0.00">
                  <c:v>27.32</c:v>
                </c:pt>
                <c:pt idx="2840" formatCode="0.00">
                  <c:v>26.649999999999995</c:v>
                </c:pt>
                <c:pt idx="2841" formatCode="0.00">
                  <c:v>29.799999999999997</c:v>
                </c:pt>
                <c:pt idx="2842" formatCode="0.00">
                  <c:v>28.95</c:v>
                </c:pt>
                <c:pt idx="2843" formatCode="0.00">
                  <c:v>28.95</c:v>
                </c:pt>
                <c:pt idx="2844" formatCode="0.00">
                  <c:v>28.95</c:v>
                </c:pt>
                <c:pt idx="2845" formatCode="0.00">
                  <c:v>27.43</c:v>
                </c:pt>
                <c:pt idx="2846" formatCode="0.00">
                  <c:v>26.009999999999998</c:v>
                </c:pt>
                <c:pt idx="2847" formatCode="0.00">
                  <c:v>25.66</c:v>
                </c:pt>
                <c:pt idx="2848" formatCode="0.00">
                  <c:v>23.92</c:v>
                </c:pt>
                <c:pt idx="2849" formatCode="0.00">
                  <c:v>23.84</c:v>
                </c:pt>
                <c:pt idx="2850" formatCode="0.00">
                  <c:v>22.65</c:v>
                </c:pt>
                <c:pt idx="2851" formatCode="0.00">
                  <c:v>23.22</c:v>
                </c:pt>
                <c:pt idx="2852" formatCode="0.00">
                  <c:v>23.36</c:v>
                </c:pt>
                <c:pt idx="2853" formatCode="0.00">
                  <c:v>24.55</c:v>
                </c:pt>
                <c:pt idx="2854" formatCode="0.00">
                  <c:v>27.63</c:v>
                </c:pt>
                <c:pt idx="2855" formatCode="0.00">
                  <c:v>27.92</c:v>
                </c:pt>
                <c:pt idx="2856" formatCode="0.00">
                  <c:v>27.37</c:v>
                </c:pt>
                <c:pt idx="2857" formatCode="0.00">
                  <c:v>26.11</c:v>
                </c:pt>
                <c:pt idx="2858" formatCode="0.00">
                  <c:v>26.33</c:v>
                </c:pt>
                <c:pt idx="2859" formatCode="0.00">
                  <c:v>27.190000000000005</c:v>
                </c:pt>
                <c:pt idx="2860" formatCode="0.00">
                  <c:v>29.18</c:v>
                </c:pt>
                <c:pt idx="2861" formatCode="0.00">
                  <c:v>28.559999999999995</c:v>
                </c:pt>
                <c:pt idx="2862" formatCode="0.00">
                  <c:v>29.86</c:v>
                </c:pt>
                <c:pt idx="2863" formatCode="0.00">
                  <c:v>30.269999999999996</c:v>
                </c:pt>
                <c:pt idx="2864" formatCode="0.00">
                  <c:v>30.269999999999996</c:v>
                </c:pt>
                <c:pt idx="2865" formatCode="0.00">
                  <c:v>29.270000000000003</c:v>
                </c:pt>
                <c:pt idx="2866" formatCode="0.00">
                  <c:v>26.789999999999996</c:v>
                </c:pt>
                <c:pt idx="2867" formatCode="0.00">
                  <c:v>24.38</c:v>
                </c:pt>
                <c:pt idx="2868" formatCode="0.00">
                  <c:v>24.01</c:v>
                </c:pt>
                <c:pt idx="2869" formatCode="0.00">
                  <c:v>24.01</c:v>
                </c:pt>
                <c:pt idx="2870" formatCode="0.00">
                  <c:v>23.42</c:v>
                </c:pt>
                <c:pt idx="2871" formatCode="0.00">
                  <c:v>24.36</c:v>
                </c:pt>
                <c:pt idx="2872" formatCode="0.00">
                  <c:v>25.66</c:v>
                </c:pt>
                <c:pt idx="2873" formatCode="0.00">
                  <c:v>25.069999999999997</c:v>
                </c:pt>
                <c:pt idx="2874" formatCode="0.00">
                  <c:v>26.009999999999998</c:v>
                </c:pt>
                <c:pt idx="2875" formatCode="0.00">
                  <c:v>28.689999999999998</c:v>
                </c:pt>
                <c:pt idx="2876" formatCode="0.00">
                  <c:v>28.02</c:v>
                </c:pt>
                <c:pt idx="2877" formatCode="0.00">
                  <c:v>25.17</c:v>
                </c:pt>
                <c:pt idx="2878" formatCode="0.00">
                  <c:v>23.75</c:v>
                </c:pt>
                <c:pt idx="2879" formatCode="0.00">
                  <c:v>23.45</c:v>
                </c:pt>
                <c:pt idx="2880" formatCode="0.00">
                  <c:v>21.65</c:v>
                </c:pt>
                <c:pt idx="2881" formatCode="0.00">
                  <c:v>21.65</c:v>
                </c:pt>
                <c:pt idx="2882" formatCode="0.00">
                  <c:v>21.65</c:v>
                </c:pt>
                <c:pt idx="2883" formatCode="0.00">
                  <c:v>22.53</c:v>
                </c:pt>
                <c:pt idx="2884" formatCode="0.00">
                  <c:v>23.16</c:v>
                </c:pt>
                <c:pt idx="2885" formatCode="0.00">
                  <c:v>23.32</c:v>
                </c:pt>
                <c:pt idx="2886" formatCode="0.00">
                  <c:v>23.97</c:v>
                </c:pt>
                <c:pt idx="2887" formatCode="0.00">
                  <c:v>22.27</c:v>
                </c:pt>
                <c:pt idx="2888" formatCode="0.00">
                  <c:v>22.06</c:v>
                </c:pt>
                <c:pt idx="2889" formatCode="0.00">
                  <c:v>21.65</c:v>
                </c:pt>
                <c:pt idx="2890" formatCode="0.00">
                  <c:v>21.47</c:v>
                </c:pt>
                <c:pt idx="2891" formatCode="0.00">
                  <c:v>21.36</c:v>
                </c:pt>
                <c:pt idx="2892" formatCode="0.00">
                  <c:v>20.67</c:v>
                </c:pt>
                <c:pt idx="2893" formatCode="0.00">
                  <c:v>20.55</c:v>
                </c:pt>
                <c:pt idx="2894" formatCode="0.00">
                  <c:v>21.29</c:v>
                </c:pt>
                <c:pt idx="2895" formatCode="0.00">
                  <c:v>20.51</c:v>
                </c:pt>
                <c:pt idx="2896" formatCode="0.00">
                  <c:v>21.55</c:v>
                </c:pt>
                <c:pt idx="2897" formatCode="0.00">
                  <c:v>20.66</c:v>
                </c:pt>
                <c:pt idx="2898" formatCode="0.00">
                  <c:v>20.38</c:v>
                </c:pt>
                <c:pt idx="2899" formatCode="0.00">
                  <c:v>19.73</c:v>
                </c:pt>
                <c:pt idx="2900" formatCode="0.00">
                  <c:v>19.84</c:v>
                </c:pt>
                <c:pt idx="2901" formatCode="0.00">
                  <c:v>19.84</c:v>
                </c:pt>
                <c:pt idx="2902" formatCode="0.00">
                  <c:v>20.76</c:v>
                </c:pt>
                <c:pt idx="2903" formatCode="0.00">
                  <c:v>19.66</c:v>
                </c:pt>
                <c:pt idx="2904" formatCode="0.00">
                  <c:v>19.88</c:v>
                </c:pt>
                <c:pt idx="2905" formatCode="0.00">
                  <c:v>19</c:v>
                </c:pt>
                <c:pt idx="2906" formatCode="0.00">
                  <c:v>18.989999999999998</c:v>
                </c:pt>
                <c:pt idx="2907" formatCode="0.00">
                  <c:v>19.350000000000001</c:v>
                </c:pt>
                <c:pt idx="2908" formatCode="0.00">
                  <c:v>18.62</c:v>
                </c:pt>
                <c:pt idx="2909" formatCode="0.00">
                  <c:v>18.63</c:v>
                </c:pt>
                <c:pt idx="2910" formatCode="0.00">
                  <c:v>18.55</c:v>
                </c:pt>
                <c:pt idx="2911" formatCode="0.00">
                  <c:v>19.190000000000001</c:v>
                </c:pt>
                <c:pt idx="2912" formatCode="0.00">
                  <c:v>19.04</c:v>
                </c:pt>
                <c:pt idx="2913" formatCode="0.00">
                  <c:v>19.579999999999998</c:v>
                </c:pt>
                <c:pt idx="2914" formatCode="0.00">
                  <c:v>20.93</c:v>
                </c:pt>
                <c:pt idx="2915" formatCode="0.00">
                  <c:v>19.14</c:v>
                </c:pt>
                <c:pt idx="2916" formatCode="0.00">
                  <c:v>20.23</c:v>
                </c:pt>
                <c:pt idx="2917" formatCode="0.00">
                  <c:v>19.43</c:v>
                </c:pt>
                <c:pt idx="2918" formatCode="0.00">
                  <c:v>18.89</c:v>
                </c:pt>
                <c:pt idx="2919" formatCode="0.00">
                  <c:v>18.25</c:v>
                </c:pt>
                <c:pt idx="2920" formatCode="0.00">
                  <c:v>18.71</c:v>
                </c:pt>
                <c:pt idx="2921" formatCode="0.00">
                  <c:v>18.510000000000002</c:v>
                </c:pt>
                <c:pt idx="2922" formatCode="0.00">
                  <c:v>18.66</c:v>
                </c:pt>
                <c:pt idx="2923" formatCode="0.00">
                  <c:v>18.29</c:v>
                </c:pt>
                <c:pt idx="2924" formatCode="0.00">
                  <c:v>17.760000000000002</c:v>
                </c:pt>
                <c:pt idx="2925" formatCode="0.00">
                  <c:v>18.690000000000001</c:v>
                </c:pt>
                <c:pt idx="2926" formatCode="0.00">
                  <c:v>19.98</c:v>
                </c:pt>
                <c:pt idx="2927" formatCode="0.00">
                  <c:v>20.51</c:v>
                </c:pt>
                <c:pt idx="2928" formatCode="0.00">
                  <c:v>22.54</c:v>
                </c:pt>
                <c:pt idx="2929" formatCode="0.00">
                  <c:v>22.81</c:v>
                </c:pt>
                <c:pt idx="2930" formatCode="0.00">
                  <c:v>23.47</c:v>
                </c:pt>
                <c:pt idx="2931" formatCode="0.00">
                  <c:v>24.66</c:v>
                </c:pt>
                <c:pt idx="2932" formatCode="0.00">
                  <c:v>24.22</c:v>
                </c:pt>
                <c:pt idx="2933" formatCode="0.00">
                  <c:v>23.37</c:v>
                </c:pt>
                <c:pt idx="2934" formatCode="0.00">
                  <c:v>21.98</c:v>
                </c:pt>
                <c:pt idx="2935" formatCode="0.00">
                  <c:v>21.82</c:v>
                </c:pt>
                <c:pt idx="2936" formatCode="0.00">
                  <c:v>22.47</c:v>
                </c:pt>
                <c:pt idx="2937" formatCode="0.00">
                  <c:v>23.66</c:v>
                </c:pt>
                <c:pt idx="2938" formatCode="0.00">
                  <c:v>23.17</c:v>
                </c:pt>
                <c:pt idx="2939" formatCode="0.00">
                  <c:v>21.51</c:v>
                </c:pt>
                <c:pt idx="2940" formatCode="0.00">
                  <c:v>21.51</c:v>
                </c:pt>
                <c:pt idx="2941" formatCode="0.00">
                  <c:v>22.77</c:v>
                </c:pt>
                <c:pt idx="2942" formatCode="0.00">
                  <c:v>21.61</c:v>
                </c:pt>
                <c:pt idx="2943" formatCode="0.00">
                  <c:v>20.89</c:v>
                </c:pt>
                <c:pt idx="2944" formatCode="0.00">
                  <c:v>22.06</c:v>
                </c:pt>
                <c:pt idx="2945" formatCode="0.00">
                  <c:v>20.76</c:v>
                </c:pt>
                <c:pt idx="2946" formatCode="0.00">
                  <c:v>20.39</c:v>
                </c:pt>
                <c:pt idx="2947" formatCode="0.00">
                  <c:v>19.91</c:v>
                </c:pt>
                <c:pt idx="2948" formatCode="0.00">
                  <c:v>19.440000000000001</c:v>
                </c:pt>
                <c:pt idx="2949" formatCode="0.00">
                  <c:v>20.6</c:v>
                </c:pt>
                <c:pt idx="2950" formatCode="0.00">
                  <c:v>21.97</c:v>
                </c:pt>
                <c:pt idx="2951" formatCode="0.00">
                  <c:v>26.090000000000003</c:v>
                </c:pt>
                <c:pt idx="2952" formatCode="0.00">
                  <c:v>24.17</c:v>
                </c:pt>
                <c:pt idx="2953" formatCode="0.00">
                  <c:v>22.78</c:v>
                </c:pt>
                <c:pt idx="2954" formatCode="0.00">
                  <c:v>21.18</c:v>
                </c:pt>
                <c:pt idx="2955" formatCode="0.00">
                  <c:v>19.34</c:v>
                </c:pt>
                <c:pt idx="2956" formatCode="0.00">
                  <c:v>20.32</c:v>
                </c:pt>
                <c:pt idx="2957" formatCode="0.00">
                  <c:v>21.46</c:v>
                </c:pt>
                <c:pt idx="2958" formatCode="0.00">
                  <c:v>22.79</c:v>
                </c:pt>
                <c:pt idx="2959" formatCode="0.00">
                  <c:v>23.39</c:v>
                </c:pt>
                <c:pt idx="2960" formatCode="0.00">
                  <c:v>20.57</c:v>
                </c:pt>
                <c:pt idx="2961" formatCode="0.00">
                  <c:v>21.05</c:v>
                </c:pt>
                <c:pt idx="2962" formatCode="0.00">
                  <c:v>20.98</c:v>
                </c:pt>
                <c:pt idx="2963" formatCode="0.00">
                  <c:v>20.440000000000001</c:v>
                </c:pt>
                <c:pt idx="2964" formatCode="0.00">
                  <c:v>19.64</c:v>
                </c:pt>
                <c:pt idx="2965" formatCode="0.00">
                  <c:v>20.440000000000001</c:v>
                </c:pt>
                <c:pt idx="2966" formatCode="0.00">
                  <c:v>21.69</c:v>
                </c:pt>
                <c:pt idx="2967" formatCode="0.00">
                  <c:v>20.39</c:v>
                </c:pt>
                <c:pt idx="2968" formatCode="0.00">
                  <c:v>19.89</c:v>
                </c:pt>
                <c:pt idx="2969" formatCode="0.00">
                  <c:v>19.38</c:v>
                </c:pt>
                <c:pt idx="2970" formatCode="0.00">
                  <c:v>18.989999999999998</c:v>
                </c:pt>
                <c:pt idx="2971" formatCode="0.00">
                  <c:v>18.989999999999998</c:v>
                </c:pt>
                <c:pt idx="2972" formatCode="0.00">
                  <c:v>22.07</c:v>
                </c:pt>
                <c:pt idx="2973" formatCode="0.00">
                  <c:v>22.59</c:v>
                </c:pt>
                <c:pt idx="2974" formatCode="0.00">
                  <c:v>20.74</c:v>
                </c:pt>
                <c:pt idx="2975" formatCode="0.00">
                  <c:v>21.32</c:v>
                </c:pt>
                <c:pt idx="2976" formatCode="0.00">
                  <c:v>22.83</c:v>
                </c:pt>
                <c:pt idx="2977" formatCode="0.00">
                  <c:v>22</c:v>
                </c:pt>
                <c:pt idx="2978" formatCode="0.00">
                  <c:v>22.85</c:v>
                </c:pt>
                <c:pt idx="2979" formatCode="0.00">
                  <c:v>21.22</c:v>
                </c:pt>
                <c:pt idx="2980" formatCode="0.00">
                  <c:v>19.78</c:v>
                </c:pt>
                <c:pt idx="2981" formatCode="0.00">
                  <c:v>20.58</c:v>
                </c:pt>
                <c:pt idx="2982" formatCode="0.00">
                  <c:v>20.52</c:v>
                </c:pt>
                <c:pt idx="2983" formatCode="0.00">
                  <c:v>21.48</c:v>
                </c:pt>
                <c:pt idx="2984" formatCode="0.00">
                  <c:v>23.57</c:v>
                </c:pt>
                <c:pt idx="2985" formatCode="0.00">
                  <c:v>22.78</c:v>
                </c:pt>
                <c:pt idx="2986" formatCode="0.00">
                  <c:v>25.94</c:v>
                </c:pt>
                <c:pt idx="2987" formatCode="0.00">
                  <c:v>24.8</c:v>
                </c:pt>
                <c:pt idx="2988" formatCode="0.00">
                  <c:v>22.89</c:v>
                </c:pt>
                <c:pt idx="2989" formatCode="0.00">
                  <c:v>22.4</c:v>
                </c:pt>
                <c:pt idx="2990" formatCode="0.00">
                  <c:v>21.92</c:v>
                </c:pt>
                <c:pt idx="2991" formatCode="0.00">
                  <c:v>21.94</c:v>
                </c:pt>
                <c:pt idx="2992" formatCode="0.00">
                  <c:v>20.170000000000002</c:v>
                </c:pt>
                <c:pt idx="2993" formatCode="0.00">
                  <c:v>20.02</c:v>
                </c:pt>
                <c:pt idx="2994" formatCode="0.00">
                  <c:v>20.25</c:v>
                </c:pt>
                <c:pt idx="2995" formatCode="0.00">
                  <c:v>19.36</c:v>
                </c:pt>
                <c:pt idx="2996" formatCode="0.00">
                  <c:v>19.57</c:v>
                </c:pt>
                <c:pt idx="2997" formatCode="0.00">
                  <c:v>19.71</c:v>
                </c:pt>
                <c:pt idx="2998" formatCode="0.00">
                  <c:v>18</c:v>
                </c:pt>
                <c:pt idx="2999" formatCode="0.00">
                  <c:v>17.670000000000002</c:v>
                </c:pt>
                <c:pt idx="3000" formatCode="0.00">
                  <c:v>17.670000000000002</c:v>
                </c:pt>
                <c:pt idx="3001" formatCode="0.00">
                  <c:v>18.63</c:v>
                </c:pt>
                <c:pt idx="3002" formatCode="0.00">
                  <c:v>18.62</c:v>
                </c:pt>
                <c:pt idx="3003" formatCode="0.00">
                  <c:v>17.82</c:v>
                </c:pt>
                <c:pt idx="3004" formatCode="0.00">
                  <c:v>18.16</c:v>
                </c:pt>
                <c:pt idx="3005" formatCode="0.00">
                  <c:v>17.920000000000002</c:v>
                </c:pt>
                <c:pt idx="3006" formatCode="0.00">
                  <c:v>18.260000000000002</c:v>
                </c:pt>
                <c:pt idx="3007" formatCode="0.00">
                  <c:v>17.88</c:v>
                </c:pt>
                <c:pt idx="3008" formatCode="0.00">
                  <c:v>17.89</c:v>
                </c:pt>
                <c:pt idx="3009" formatCode="0.00">
                  <c:v>16.97</c:v>
                </c:pt>
                <c:pt idx="3010" formatCode="0.00">
                  <c:v>16.23</c:v>
                </c:pt>
                <c:pt idx="3011" formatCode="0.00">
                  <c:v>17.34</c:v>
                </c:pt>
                <c:pt idx="3012" formatCode="0.00">
                  <c:v>20.100000000000001</c:v>
                </c:pt>
                <c:pt idx="3013" formatCode="0.00">
                  <c:v>20.32</c:v>
                </c:pt>
                <c:pt idx="3014" formatCode="0.00">
                  <c:v>23.01</c:v>
                </c:pt>
                <c:pt idx="3015" formatCode="0.00">
                  <c:v>23.01</c:v>
                </c:pt>
                <c:pt idx="3016" formatCode="0.00">
                  <c:v>23.13</c:v>
                </c:pt>
                <c:pt idx="3017" formatCode="0.00">
                  <c:v>25.25</c:v>
                </c:pt>
                <c:pt idx="3018" formatCode="0.00">
                  <c:v>24.79</c:v>
                </c:pt>
                <c:pt idx="3019" formatCode="0.00">
                  <c:v>22.66</c:v>
                </c:pt>
                <c:pt idx="3020" formatCode="0.00">
                  <c:v>24.8</c:v>
                </c:pt>
                <c:pt idx="3021" formatCode="0.00">
                  <c:v>25.980000000000004</c:v>
                </c:pt>
                <c:pt idx="3022" formatCode="0.00">
                  <c:v>31.06</c:v>
                </c:pt>
                <c:pt idx="3023" formatCode="0.00">
                  <c:v>29.830000000000002</c:v>
                </c:pt>
                <c:pt idx="3024" formatCode="0.00">
                  <c:v>28.199999999999996</c:v>
                </c:pt>
                <c:pt idx="3025" formatCode="0.00">
                  <c:v>27.02</c:v>
                </c:pt>
                <c:pt idx="3026" formatCode="0.00">
                  <c:v>28.749999999999996</c:v>
                </c:pt>
                <c:pt idx="3027" formatCode="0.00">
                  <c:v>31.91</c:v>
                </c:pt>
                <c:pt idx="3028" formatCode="0.00">
                  <c:v>28.550000000000004</c:v>
                </c:pt>
                <c:pt idx="3029" formatCode="0.00">
                  <c:v>29.92</c:v>
                </c:pt>
                <c:pt idx="3030" formatCode="0.00">
                  <c:v>34.340000000000003</c:v>
                </c:pt>
                <c:pt idx="3031" formatCode="0.00">
                  <c:v>31.86</c:v>
                </c:pt>
                <c:pt idx="3032" formatCode="0.00">
                  <c:v>28.4</c:v>
                </c:pt>
                <c:pt idx="3033" formatCode="0.00">
                  <c:v>28.689999999999998</c:v>
                </c:pt>
                <c:pt idx="3034" formatCode="0.00">
                  <c:v>30</c:v>
                </c:pt>
                <c:pt idx="3035" formatCode="0.00">
                  <c:v>33.14</c:v>
                </c:pt>
                <c:pt idx="3036" formatCode="0.00">
                  <c:v>31.8</c:v>
                </c:pt>
                <c:pt idx="3037" formatCode="0.00">
                  <c:v>30.329999999999995</c:v>
                </c:pt>
                <c:pt idx="3038" formatCode="0.00">
                  <c:v>31.14</c:v>
                </c:pt>
                <c:pt idx="3039" formatCode="0.00">
                  <c:v>38.549999999999997</c:v>
                </c:pt>
                <c:pt idx="3040" formatCode="0.00">
                  <c:v>39.6</c:v>
                </c:pt>
                <c:pt idx="3041" formatCode="0.00">
                  <c:v>44.28</c:v>
                </c:pt>
                <c:pt idx="3042" formatCode="0.00">
                  <c:v>36.479999999999997</c:v>
                </c:pt>
                <c:pt idx="3043" formatCode="0.00">
                  <c:v>36.76</c:v>
                </c:pt>
                <c:pt idx="3044" formatCode="0.00">
                  <c:v>41.43</c:v>
                </c:pt>
                <c:pt idx="3045" formatCode="0.00">
                  <c:v>43.31</c:v>
                </c:pt>
                <c:pt idx="3046" formatCode="0.00">
                  <c:v>43.31</c:v>
                </c:pt>
                <c:pt idx="3047" formatCode="0.00">
                  <c:v>37.9</c:v>
                </c:pt>
                <c:pt idx="3048" formatCode="0.00">
                  <c:v>39.659999999999997</c:v>
                </c:pt>
                <c:pt idx="3049" formatCode="0.00">
                  <c:v>45.29</c:v>
                </c:pt>
                <c:pt idx="3050" formatCode="0.00">
                  <c:v>43.74</c:v>
                </c:pt>
                <c:pt idx="3051" formatCode="0.00">
                  <c:v>38.57</c:v>
                </c:pt>
                <c:pt idx="3052" formatCode="0.00">
                  <c:v>36.58</c:v>
                </c:pt>
                <c:pt idx="3053" formatCode="0.00">
                  <c:v>35.94</c:v>
                </c:pt>
                <c:pt idx="3054" formatCode="0.00">
                  <c:v>39.229999999999997</c:v>
                </c:pt>
                <c:pt idx="3055" formatCode="0.00">
                  <c:v>38.630000000000003</c:v>
                </c:pt>
                <c:pt idx="3056" formatCode="0.00">
                  <c:v>38.58</c:v>
                </c:pt>
                <c:pt idx="3057" formatCode="0.00">
                  <c:v>36.619999999999997</c:v>
                </c:pt>
                <c:pt idx="3058" formatCode="0.00">
                  <c:v>32.47</c:v>
                </c:pt>
                <c:pt idx="3059" formatCode="0.00">
                  <c:v>34.659999999999997</c:v>
                </c:pt>
                <c:pt idx="3060" formatCode="0.00">
                  <c:v>34.549999999999997</c:v>
                </c:pt>
                <c:pt idx="3061" formatCode="0.00">
                  <c:v>34.869999999999997</c:v>
                </c:pt>
                <c:pt idx="3062" formatCode="0.00">
                  <c:v>36.08</c:v>
                </c:pt>
                <c:pt idx="3063" formatCode="0.00">
                  <c:v>40.950000000000003</c:v>
                </c:pt>
                <c:pt idx="3064" formatCode="0.00">
                  <c:v>43.48</c:v>
                </c:pt>
                <c:pt idx="3065" formatCode="0.00">
                  <c:v>40.47</c:v>
                </c:pt>
                <c:pt idx="3066" formatCode="0.00">
                  <c:v>42.81</c:v>
                </c:pt>
                <c:pt idx="3067" formatCode="0.00">
                  <c:v>41.2</c:v>
                </c:pt>
                <c:pt idx="3068" formatCode="0.00">
                  <c:v>43.51</c:v>
                </c:pt>
                <c:pt idx="3069" formatCode="0.00">
                  <c:v>45.74</c:v>
                </c:pt>
                <c:pt idx="3070" formatCode="0.00">
                  <c:v>42.2</c:v>
                </c:pt>
                <c:pt idx="3071" formatCode="0.00">
                  <c:v>40.07</c:v>
                </c:pt>
                <c:pt idx="3072" formatCode="0.00">
                  <c:v>40.229999999999997</c:v>
                </c:pt>
                <c:pt idx="3073" formatCode="0.00">
                  <c:v>38.96</c:v>
                </c:pt>
                <c:pt idx="3074" formatCode="0.00">
                  <c:v>33.340000000000003</c:v>
                </c:pt>
                <c:pt idx="3075" formatCode="0.00">
                  <c:v>34.82</c:v>
                </c:pt>
                <c:pt idx="3076" formatCode="0.00">
                  <c:v>33.130000000000003</c:v>
                </c:pt>
                <c:pt idx="3077" formatCode="0.00">
                  <c:v>33.11</c:v>
                </c:pt>
                <c:pt idx="3078" formatCode="0.00">
                  <c:v>33.21</c:v>
                </c:pt>
                <c:pt idx="3079" formatCode="0.00">
                  <c:v>31.53</c:v>
                </c:pt>
                <c:pt idx="3080" formatCode="0.00">
                  <c:v>32.270000000000003</c:v>
                </c:pt>
                <c:pt idx="3081" formatCode="0.00">
                  <c:v>32.380000000000003</c:v>
                </c:pt>
                <c:pt idx="3082" formatCode="0.00">
                  <c:v>32.950000000000003</c:v>
                </c:pt>
                <c:pt idx="3083" formatCode="0.00">
                  <c:v>32.42</c:v>
                </c:pt>
                <c:pt idx="3084" formatCode="0.00">
                  <c:v>29.5</c:v>
                </c:pt>
                <c:pt idx="3085" formatCode="0.00">
                  <c:v>28.050000000000004</c:v>
                </c:pt>
                <c:pt idx="3086" formatCode="0.00">
                  <c:v>27.26</c:v>
                </c:pt>
                <c:pt idx="3087" formatCode="0.00">
                  <c:v>27.76</c:v>
                </c:pt>
                <c:pt idx="3088" formatCode="0.00">
                  <c:v>27.37</c:v>
                </c:pt>
                <c:pt idx="3089" formatCode="0.00">
                  <c:v>26.009999999999998</c:v>
                </c:pt>
                <c:pt idx="3090" formatCode="0.00">
                  <c:v>25.7</c:v>
                </c:pt>
                <c:pt idx="3091" formatCode="0.00">
                  <c:v>28.09</c:v>
                </c:pt>
                <c:pt idx="3092" formatCode="0.00">
                  <c:v>28.17</c:v>
                </c:pt>
                <c:pt idx="3093" formatCode="0.00">
                  <c:v>28.470000000000002</c:v>
                </c:pt>
                <c:pt idx="3094" formatCode="0.00">
                  <c:v>29.28</c:v>
                </c:pt>
                <c:pt idx="3095" formatCode="0.00">
                  <c:v>29.03</c:v>
                </c:pt>
                <c:pt idx="3096" formatCode="0.00">
                  <c:v>28.9</c:v>
                </c:pt>
                <c:pt idx="3097" formatCode="0.00">
                  <c:v>27.949999999999996</c:v>
                </c:pt>
                <c:pt idx="3098" formatCode="0.00">
                  <c:v>27.13</c:v>
                </c:pt>
                <c:pt idx="3099" formatCode="0.00">
                  <c:v>25.5</c:v>
                </c:pt>
                <c:pt idx="3100" formatCode="0.00">
                  <c:v>22.47</c:v>
                </c:pt>
                <c:pt idx="3101" formatCode="0.00">
                  <c:v>21.84</c:v>
                </c:pt>
                <c:pt idx="3102" formatCode="0.00">
                  <c:v>23.28</c:v>
                </c:pt>
                <c:pt idx="3103" formatCode="0.00">
                  <c:v>22.15</c:v>
                </c:pt>
                <c:pt idx="3104" formatCode="0.00">
                  <c:v>22.15</c:v>
                </c:pt>
                <c:pt idx="3105" formatCode="0.00">
                  <c:v>22.09</c:v>
                </c:pt>
                <c:pt idx="3106" formatCode="0.00">
                  <c:v>26.009999999999998</c:v>
                </c:pt>
                <c:pt idx="3107" formatCode="0.00">
                  <c:v>24.97</c:v>
                </c:pt>
                <c:pt idx="3108" formatCode="0.00">
                  <c:v>25.429999999999996</c:v>
                </c:pt>
                <c:pt idx="3109" formatCode="0.00">
                  <c:v>28.7</c:v>
                </c:pt>
                <c:pt idx="3110" formatCode="0.00">
                  <c:v>25.31</c:v>
                </c:pt>
                <c:pt idx="3111" formatCode="0.00">
                  <c:v>24.9</c:v>
                </c:pt>
                <c:pt idx="3112" formatCode="0.00">
                  <c:v>25.58</c:v>
                </c:pt>
                <c:pt idx="3113" formatCode="0.00">
                  <c:v>25.66</c:v>
                </c:pt>
                <c:pt idx="3114" formatCode="0.00">
                  <c:v>26.810000000000002</c:v>
                </c:pt>
                <c:pt idx="3115" formatCode="0.00">
                  <c:v>27.72</c:v>
                </c:pt>
                <c:pt idx="3116" formatCode="0.00">
                  <c:v>31.31</c:v>
                </c:pt>
                <c:pt idx="3117" formatCode="0.00">
                  <c:v>29.42</c:v>
                </c:pt>
                <c:pt idx="3118" formatCode="0.00">
                  <c:v>29.960000000000004</c:v>
                </c:pt>
                <c:pt idx="3119" formatCode="0.00">
                  <c:v>27.96</c:v>
                </c:pt>
                <c:pt idx="3120" formatCode="0.00">
                  <c:v>25.040000000000003</c:v>
                </c:pt>
                <c:pt idx="3121" formatCode="0.00">
                  <c:v>23.86</c:v>
                </c:pt>
                <c:pt idx="3122" formatCode="0.00">
                  <c:v>22.78</c:v>
                </c:pt>
                <c:pt idx="3123" formatCode="0.00">
                  <c:v>20.21</c:v>
                </c:pt>
                <c:pt idx="3124" formatCode="0.00">
                  <c:v>21.48</c:v>
                </c:pt>
                <c:pt idx="3125" formatCode="0.00">
                  <c:v>21.48</c:v>
                </c:pt>
                <c:pt idx="3126" formatCode="0.00">
                  <c:v>23.5</c:v>
                </c:pt>
                <c:pt idx="3127" formatCode="0.00">
                  <c:v>22.18</c:v>
                </c:pt>
                <c:pt idx="3128" formatCode="0.00">
                  <c:v>23.34</c:v>
                </c:pt>
                <c:pt idx="3129" formatCode="0.00">
                  <c:v>24.42</c:v>
                </c:pt>
                <c:pt idx="3130" formatCode="0.00">
                  <c:v>24.42</c:v>
                </c:pt>
                <c:pt idx="3131" formatCode="0.00">
                  <c:v>26.170000000000005</c:v>
                </c:pt>
                <c:pt idx="3132" formatCode="0.00">
                  <c:v>24.46</c:v>
                </c:pt>
                <c:pt idx="3133" formatCode="0.00">
                  <c:v>23.34</c:v>
                </c:pt>
                <c:pt idx="3134" formatCode="0.00">
                  <c:v>24.37</c:v>
                </c:pt>
                <c:pt idx="3135" formatCode="0.00">
                  <c:v>23.28</c:v>
                </c:pt>
                <c:pt idx="3136" formatCode="0.00">
                  <c:v>25.46</c:v>
                </c:pt>
                <c:pt idx="3137" formatCode="0.00">
                  <c:v>28.1</c:v>
                </c:pt>
                <c:pt idx="3138" formatCode="0.00">
                  <c:v>30.11</c:v>
                </c:pt>
                <c:pt idx="3139" formatCode="0.00">
                  <c:v>32.979999999999997</c:v>
                </c:pt>
                <c:pt idx="3140" formatCode="0.00">
                  <c:v>29.24</c:v>
                </c:pt>
                <c:pt idx="3141" formatCode="0.00">
                  <c:v>29.24</c:v>
                </c:pt>
                <c:pt idx="3142" formatCode="0.00">
                  <c:v>29.24</c:v>
                </c:pt>
                <c:pt idx="3143" formatCode="0.00">
                  <c:v>28.6</c:v>
                </c:pt>
                <c:pt idx="3144" formatCode="0.00">
                  <c:v>30.92</c:v>
                </c:pt>
                <c:pt idx="3145" formatCode="0.00">
                  <c:v>31.95</c:v>
                </c:pt>
                <c:pt idx="3146" formatCode="0.00">
                  <c:v>31.129999999999995</c:v>
                </c:pt>
                <c:pt idx="3147" formatCode="0.00">
                  <c:v>29.23</c:v>
                </c:pt>
                <c:pt idx="3148" formatCode="0.00">
                  <c:v>29.73</c:v>
                </c:pt>
                <c:pt idx="3149" formatCode="0.00">
                  <c:v>28.110000000000003</c:v>
                </c:pt>
                <c:pt idx="3150" formatCode="0.00">
                  <c:v>26.25</c:v>
                </c:pt>
                <c:pt idx="3151" formatCode="0.00">
                  <c:v>27.67</c:v>
                </c:pt>
                <c:pt idx="3152" formatCode="0.00">
                  <c:v>28.16</c:v>
                </c:pt>
                <c:pt idx="3153" formatCode="0.00">
                  <c:v>27.88</c:v>
                </c:pt>
                <c:pt idx="3154" formatCode="0.00">
                  <c:v>29.48</c:v>
                </c:pt>
                <c:pt idx="3155" formatCode="0.00">
                  <c:v>29.67</c:v>
                </c:pt>
                <c:pt idx="3156" formatCode="0.00">
                  <c:v>30.269999999999996</c:v>
                </c:pt>
                <c:pt idx="3157" formatCode="0.00">
                  <c:v>31.36</c:v>
                </c:pt>
                <c:pt idx="3158" formatCode="0.00">
                  <c:v>30.45</c:v>
                </c:pt>
                <c:pt idx="3159" formatCode="0.00">
                  <c:v>27.42</c:v>
                </c:pt>
                <c:pt idx="3160" formatCode="0.00">
                  <c:v>29.76</c:v>
                </c:pt>
                <c:pt idx="3161" formatCode="0.00">
                  <c:v>29.76</c:v>
                </c:pt>
                <c:pt idx="3162" formatCode="0.00">
                  <c:v>29.65</c:v>
                </c:pt>
                <c:pt idx="3163" formatCode="0.00">
                  <c:v>30.65</c:v>
                </c:pt>
                <c:pt idx="3164" formatCode="0.00">
                  <c:v>30.45</c:v>
                </c:pt>
                <c:pt idx="3165" formatCode="0.00">
                  <c:v>29.299999999999997</c:v>
                </c:pt>
                <c:pt idx="3166" formatCode="0.00">
                  <c:v>25.869999999999997</c:v>
                </c:pt>
                <c:pt idx="3167" formatCode="0.00">
                  <c:v>26.49</c:v>
                </c:pt>
                <c:pt idx="3168" formatCode="0.00">
                  <c:v>27.21</c:v>
                </c:pt>
                <c:pt idx="3169" formatCode="0.00">
                  <c:v>28.01</c:v>
                </c:pt>
                <c:pt idx="3170" formatCode="0.00">
                  <c:v>27.88</c:v>
                </c:pt>
                <c:pt idx="3171" formatCode="0.00">
                  <c:v>28.37</c:v>
                </c:pt>
                <c:pt idx="3172" formatCode="0.00">
                  <c:v>29.220000000000002</c:v>
                </c:pt>
                <c:pt idx="3173" formatCode="0.00">
                  <c:v>29.04</c:v>
                </c:pt>
                <c:pt idx="3174" formatCode="0.00">
                  <c:v>26.669999999999998</c:v>
                </c:pt>
                <c:pt idx="3175" formatCode="0.00">
                  <c:v>24.08</c:v>
                </c:pt>
                <c:pt idx="3176" formatCode="0.00">
                  <c:v>24.54</c:v>
                </c:pt>
                <c:pt idx="3177" formatCode="0.00">
                  <c:v>25.019999999999996</c:v>
                </c:pt>
                <c:pt idx="3178" formatCode="0.00">
                  <c:v>24.79</c:v>
                </c:pt>
                <c:pt idx="3179" formatCode="0.00">
                  <c:v>24.37</c:v>
                </c:pt>
                <c:pt idx="3180" formatCode="0.00">
                  <c:v>24.84</c:v>
                </c:pt>
                <c:pt idx="3181" formatCode="0.00">
                  <c:v>25.239999999999995</c:v>
                </c:pt>
                <c:pt idx="3182" formatCode="0.00">
                  <c:v>25.15</c:v>
                </c:pt>
                <c:pt idx="3183" formatCode="0.00">
                  <c:v>25.569999999999997</c:v>
                </c:pt>
                <c:pt idx="3184" formatCode="0.00">
                  <c:v>24.13</c:v>
                </c:pt>
                <c:pt idx="3185" formatCode="0.00">
                  <c:v>24.32</c:v>
                </c:pt>
                <c:pt idx="3186" formatCode="0.00">
                  <c:v>25</c:v>
                </c:pt>
                <c:pt idx="3187" formatCode="0.00">
                  <c:v>27.27</c:v>
                </c:pt>
                <c:pt idx="3188" formatCode="0.00">
                  <c:v>26.6</c:v>
                </c:pt>
                <c:pt idx="3189" formatCode="0.00">
                  <c:v>24.33</c:v>
                </c:pt>
                <c:pt idx="3190" formatCode="0.00">
                  <c:v>24.04</c:v>
                </c:pt>
                <c:pt idx="3191" formatCode="0.00">
                  <c:v>23.54</c:v>
                </c:pt>
                <c:pt idx="3192" formatCode="0.00">
                  <c:v>22.73</c:v>
                </c:pt>
                <c:pt idx="3193" formatCode="0.00">
                  <c:v>23.26</c:v>
                </c:pt>
                <c:pt idx="3194" formatCode="0.00">
                  <c:v>22.06</c:v>
                </c:pt>
                <c:pt idx="3195" formatCode="0.00">
                  <c:v>22.06</c:v>
                </c:pt>
                <c:pt idx="3196" formatCode="0.00">
                  <c:v>22.19</c:v>
                </c:pt>
                <c:pt idx="3197" formatCode="0.00">
                  <c:v>22.65</c:v>
                </c:pt>
                <c:pt idx="3198" formatCode="0.00">
                  <c:v>22.81</c:v>
                </c:pt>
                <c:pt idx="3199" formatCode="0.00">
                  <c:v>22.59</c:v>
                </c:pt>
                <c:pt idx="3200" formatCode="0.00">
                  <c:v>21.77</c:v>
                </c:pt>
                <c:pt idx="3201" formatCode="0.00">
                  <c:v>21.93</c:v>
                </c:pt>
                <c:pt idx="3202" formatCode="0.00">
                  <c:v>22.73</c:v>
                </c:pt>
                <c:pt idx="3203" formatCode="0.00">
                  <c:v>24.94</c:v>
                </c:pt>
                <c:pt idx="3204" formatCode="0.00">
                  <c:v>23.93</c:v>
                </c:pt>
                <c:pt idx="3205" formatCode="0.00">
                  <c:v>23.9</c:v>
                </c:pt>
                <c:pt idx="3206" formatCode="0.00">
                  <c:v>26.419999999999998</c:v>
                </c:pt>
                <c:pt idx="3207" formatCode="0.00">
                  <c:v>25.019999999999996</c:v>
                </c:pt>
                <c:pt idx="3208" formatCode="0.00">
                  <c:v>23.31</c:v>
                </c:pt>
                <c:pt idx="3209" formatCode="0.00">
                  <c:v>22.62</c:v>
                </c:pt>
                <c:pt idx="3210" formatCode="0.00">
                  <c:v>22.76</c:v>
                </c:pt>
                <c:pt idx="3211" formatCode="0.00">
                  <c:v>23.53</c:v>
                </c:pt>
                <c:pt idx="3212" formatCode="0.00">
                  <c:v>23.36</c:v>
                </c:pt>
                <c:pt idx="3213" formatCode="0.00">
                  <c:v>24.4</c:v>
                </c:pt>
                <c:pt idx="3214" formatCode="0.00">
                  <c:v>25.06</c:v>
                </c:pt>
                <c:pt idx="3215" formatCode="0.00">
                  <c:v>25.069999999999997</c:v>
                </c:pt>
                <c:pt idx="3216" formatCode="0.00">
                  <c:v>24.15</c:v>
                </c:pt>
                <c:pt idx="3217" formatCode="0.00">
                  <c:v>25.619999999999997</c:v>
                </c:pt>
                <c:pt idx="3218" formatCode="0.00">
                  <c:v>25.19</c:v>
                </c:pt>
                <c:pt idx="3219" formatCode="0.00">
                  <c:v>27.440000000000005</c:v>
                </c:pt>
                <c:pt idx="3220" formatCode="0.00">
                  <c:v>25.36</c:v>
                </c:pt>
                <c:pt idx="3221" formatCode="0.00">
                  <c:v>26.619999999999997</c:v>
                </c:pt>
                <c:pt idx="3222" formatCode="0.00">
                  <c:v>25.619999999999997</c:v>
                </c:pt>
                <c:pt idx="3223" formatCode="0.00">
                  <c:v>26.13</c:v>
                </c:pt>
                <c:pt idx="3224" formatCode="0.00">
                  <c:v>25.019999999999996</c:v>
                </c:pt>
                <c:pt idx="3225" formatCode="0.00">
                  <c:v>26.86</c:v>
                </c:pt>
                <c:pt idx="3226" formatCode="0.00">
                  <c:v>27.279999999999998</c:v>
                </c:pt>
                <c:pt idx="3227" formatCode="0.00">
                  <c:v>27.26</c:v>
                </c:pt>
                <c:pt idx="3228" formatCode="0.00">
                  <c:v>25.08</c:v>
                </c:pt>
                <c:pt idx="3229" formatCode="0.00">
                  <c:v>24.46</c:v>
                </c:pt>
                <c:pt idx="3230" formatCode="0.00">
                  <c:v>24.4</c:v>
                </c:pt>
                <c:pt idx="3231" formatCode="0.00">
                  <c:v>27.62</c:v>
                </c:pt>
                <c:pt idx="3232" formatCode="0.00">
                  <c:v>28.9</c:v>
                </c:pt>
                <c:pt idx="3233" formatCode="0.00">
                  <c:v>27.57</c:v>
                </c:pt>
                <c:pt idx="3234" formatCode="0.00">
                  <c:v>28.12</c:v>
                </c:pt>
                <c:pt idx="3235" formatCode="0.00">
                  <c:v>25.39</c:v>
                </c:pt>
                <c:pt idx="3236" formatCode="0.00">
                  <c:v>25.39</c:v>
                </c:pt>
                <c:pt idx="3237" formatCode="0.00">
                  <c:v>26.619999999999997</c:v>
                </c:pt>
                <c:pt idx="3238" formatCode="0.00">
                  <c:v>26.21</c:v>
                </c:pt>
                <c:pt idx="3239" formatCode="0.00">
                  <c:v>26.200000000000003</c:v>
                </c:pt>
                <c:pt idx="3240" formatCode="0.00">
                  <c:v>23.43</c:v>
                </c:pt>
                <c:pt idx="3241" formatCode="0.00">
                  <c:v>23.78</c:v>
                </c:pt>
                <c:pt idx="3242" formatCode="0.00">
                  <c:v>24.02</c:v>
                </c:pt>
                <c:pt idx="3243" formatCode="0.00">
                  <c:v>23.9</c:v>
                </c:pt>
                <c:pt idx="3244" formatCode="0.00">
                  <c:v>25.319999999999997</c:v>
                </c:pt>
                <c:pt idx="3245" formatCode="0.00">
                  <c:v>25.900000000000002</c:v>
                </c:pt>
                <c:pt idx="3246" formatCode="0.00">
                  <c:v>26.51</c:v>
                </c:pt>
                <c:pt idx="3247" formatCode="0.00">
                  <c:v>25.91</c:v>
                </c:pt>
                <c:pt idx="3248" formatCode="0.00">
                  <c:v>22.4</c:v>
                </c:pt>
                <c:pt idx="3249" formatCode="0.00">
                  <c:v>21.95</c:v>
                </c:pt>
                <c:pt idx="3250" formatCode="0.00">
                  <c:v>21.75</c:v>
                </c:pt>
                <c:pt idx="3251" formatCode="0.00">
                  <c:v>21.81</c:v>
                </c:pt>
                <c:pt idx="3252" formatCode="0.00">
                  <c:v>21.7</c:v>
                </c:pt>
                <c:pt idx="3253" formatCode="0.00">
                  <c:v>21.32</c:v>
                </c:pt>
                <c:pt idx="3254" formatCode="0.00">
                  <c:v>23.06</c:v>
                </c:pt>
                <c:pt idx="3255" formatCode="0.00">
                  <c:v>21.76</c:v>
                </c:pt>
                <c:pt idx="3256" formatCode="0.00">
                  <c:v>22.63</c:v>
                </c:pt>
                <c:pt idx="3257" formatCode="0.00">
                  <c:v>22.51</c:v>
                </c:pt>
                <c:pt idx="3258" formatCode="0.00">
                  <c:v>21.09</c:v>
                </c:pt>
                <c:pt idx="3259" formatCode="0.00">
                  <c:v>19.690000000000001</c:v>
                </c:pt>
                <c:pt idx="3260" formatCode="0.00">
                  <c:v>18.66</c:v>
                </c:pt>
                <c:pt idx="3261" formatCode="0.00">
                  <c:v>18.66</c:v>
                </c:pt>
                <c:pt idx="3262" formatCode="0.00">
                  <c:v>20.73</c:v>
                </c:pt>
                <c:pt idx="3263" formatCode="0.00">
                  <c:v>20.350000000000001</c:v>
                </c:pt>
                <c:pt idx="3264" formatCode="0.00">
                  <c:v>20.239999999999998</c:v>
                </c:pt>
                <c:pt idx="3265" formatCode="0.00">
                  <c:v>17.96</c:v>
                </c:pt>
                <c:pt idx="3266" formatCode="0.00">
                  <c:v>19.73</c:v>
                </c:pt>
                <c:pt idx="3267" formatCode="0.00">
                  <c:v>19.95</c:v>
                </c:pt>
                <c:pt idx="3268" formatCode="0.00">
                  <c:v>19.71</c:v>
                </c:pt>
                <c:pt idx="3269" formatCode="0.00">
                  <c:v>18.68</c:v>
                </c:pt>
                <c:pt idx="3270" formatCode="0.00">
                  <c:v>17.420000000000002</c:v>
                </c:pt>
                <c:pt idx="3271" formatCode="0.00">
                  <c:v>19.07</c:v>
                </c:pt>
                <c:pt idx="3272" formatCode="0.00">
                  <c:v>21.79</c:v>
                </c:pt>
                <c:pt idx="3273" formatCode="0.00">
                  <c:v>21.46</c:v>
                </c:pt>
                <c:pt idx="3274" formatCode="0.00">
                  <c:v>23.05</c:v>
                </c:pt>
                <c:pt idx="3275" formatCode="0.00">
                  <c:v>23.32</c:v>
                </c:pt>
                <c:pt idx="3276" formatCode="0.00">
                  <c:v>24.98</c:v>
                </c:pt>
                <c:pt idx="3277" formatCode="0.00">
                  <c:v>23.23</c:v>
                </c:pt>
                <c:pt idx="3278" formatCode="0.00">
                  <c:v>22.85</c:v>
                </c:pt>
                <c:pt idx="3279" formatCode="0.00">
                  <c:v>24.52</c:v>
                </c:pt>
                <c:pt idx="3280" formatCode="0.00">
                  <c:v>24.64</c:v>
                </c:pt>
                <c:pt idx="3281" formatCode="0.00">
                  <c:v>25.590000000000003</c:v>
                </c:pt>
                <c:pt idx="3282" formatCode="0.00">
                  <c:v>26.27</c:v>
                </c:pt>
                <c:pt idx="3283" formatCode="0.00">
                  <c:v>27.399999999999995</c:v>
                </c:pt>
                <c:pt idx="3284" formatCode="0.00">
                  <c:v>27.01</c:v>
                </c:pt>
                <c:pt idx="3285" formatCode="0.00">
                  <c:v>26.6</c:v>
                </c:pt>
                <c:pt idx="3286" formatCode="0.00">
                  <c:v>27.66</c:v>
                </c:pt>
                <c:pt idx="3287" formatCode="0.00">
                  <c:v>28.449999999999996</c:v>
                </c:pt>
                <c:pt idx="3288" formatCode="0.00">
                  <c:v>25.39</c:v>
                </c:pt>
                <c:pt idx="3289" formatCode="0.00">
                  <c:v>25.03</c:v>
                </c:pt>
                <c:pt idx="3290" formatCode="0.00">
                  <c:v>22.31</c:v>
                </c:pt>
                <c:pt idx="3291" formatCode="0.00">
                  <c:v>23.07</c:v>
                </c:pt>
                <c:pt idx="3292" formatCode="0.00">
                  <c:v>21.67</c:v>
                </c:pt>
                <c:pt idx="3293" formatCode="0.00">
                  <c:v>23.3</c:v>
                </c:pt>
                <c:pt idx="3294" formatCode="0.00">
                  <c:v>24.39</c:v>
                </c:pt>
                <c:pt idx="3295" formatCode="0.00">
                  <c:v>22.95</c:v>
                </c:pt>
                <c:pt idx="3296" formatCode="0.00">
                  <c:v>22.55</c:v>
                </c:pt>
                <c:pt idx="3297" formatCode="0.00">
                  <c:v>22.4</c:v>
                </c:pt>
                <c:pt idx="3298" formatCode="0.00">
                  <c:v>20.96</c:v>
                </c:pt>
                <c:pt idx="3299" formatCode="0.00">
                  <c:v>21.21</c:v>
                </c:pt>
                <c:pt idx="3300" formatCode="0.00">
                  <c:v>21.83</c:v>
                </c:pt>
                <c:pt idx="3301" formatCode="0.00">
                  <c:v>24.63</c:v>
                </c:pt>
                <c:pt idx="3302" formatCode="0.00">
                  <c:v>24.45</c:v>
                </c:pt>
                <c:pt idx="3303" formatCode="0.00">
                  <c:v>22.93</c:v>
                </c:pt>
                <c:pt idx="3304" formatCode="0.00">
                  <c:v>24.53</c:v>
                </c:pt>
                <c:pt idx="3305" formatCode="0.00">
                  <c:v>20.98</c:v>
                </c:pt>
                <c:pt idx="3306" formatCode="0.00">
                  <c:v>20.98</c:v>
                </c:pt>
                <c:pt idx="3307" formatCode="0.00">
                  <c:v>23.44</c:v>
                </c:pt>
                <c:pt idx="3308" formatCode="0.00">
                  <c:v>23.82</c:v>
                </c:pt>
                <c:pt idx="3309" formatCode="0.00">
                  <c:v>23.01</c:v>
                </c:pt>
                <c:pt idx="3310" formatCode="0.00">
                  <c:v>22.03</c:v>
                </c:pt>
                <c:pt idx="3311" formatCode="0.00">
                  <c:v>22.89</c:v>
                </c:pt>
                <c:pt idx="3312" formatCode="0.00">
                  <c:v>23.77</c:v>
                </c:pt>
                <c:pt idx="3313" formatCode="0.00">
                  <c:v>24.56</c:v>
                </c:pt>
                <c:pt idx="3314" formatCode="0.00">
                  <c:v>25.25</c:v>
                </c:pt>
                <c:pt idx="3315" formatCode="0.00">
                  <c:v>23.3</c:v>
                </c:pt>
                <c:pt idx="3316" formatCode="0.00">
                  <c:v>24.03</c:v>
                </c:pt>
                <c:pt idx="3317" formatCode="0.00">
                  <c:v>25.650000000000002</c:v>
                </c:pt>
                <c:pt idx="3318" formatCode="0.00">
                  <c:v>25.19</c:v>
                </c:pt>
                <c:pt idx="3319" formatCode="0.00">
                  <c:v>27.839999999999996</c:v>
                </c:pt>
                <c:pt idx="3320" formatCode="0.00">
                  <c:v>27.79</c:v>
                </c:pt>
                <c:pt idx="3321" formatCode="0.00">
                  <c:v>26.400000000000002</c:v>
                </c:pt>
                <c:pt idx="3322" formatCode="0.00">
                  <c:v>26.06</c:v>
                </c:pt>
                <c:pt idx="3323" formatCode="0.00">
                  <c:v>26.49</c:v>
                </c:pt>
                <c:pt idx="3324" formatCode="0.00">
                  <c:v>25.41</c:v>
                </c:pt>
                <c:pt idx="3325" formatCode="0.00">
                  <c:v>24.93</c:v>
                </c:pt>
                <c:pt idx="3326" formatCode="0.00">
                  <c:v>24.46</c:v>
                </c:pt>
                <c:pt idx="3327" formatCode="0.00">
                  <c:v>24.79</c:v>
                </c:pt>
                <c:pt idx="3328" formatCode="0.00">
                  <c:v>22.06</c:v>
                </c:pt>
                <c:pt idx="3329" formatCode="0.00">
                  <c:v>23.58</c:v>
                </c:pt>
                <c:pt idx="3330" formatCode="0.00">
                  <c:v>20.49</c:v>
                </c:pt>
                <c:pt idx="3331" formatCode="0.00">
                  <c:v>20.63</c:v>
                </c:pt>
                <c:pt idx="3332" formatCode="0.00">
                  <c:v>22.84</c:v>
                </c:pt>
                <c:pt idx="3333" formatCode="0.00">
                  <c:v>25.96</c:v>
                </c:pt>
                <c:pt idx="3334" formatCode="0.00">
                  <c:v>26.05</c:v>
                </c:pt>
                <c:pt idx="3335" formatCode="0.00">
                  <c:v>28.749999999999996</c:v>
                </c:pt>
                <c:pt idx="3336" formatCode="0.00">
                  <c:v>28.190000000000005</c:v>
                </c:pt>
                <c:pt idx="3337" formatCode="0.00">
                  <c:v>26.56</c:v>
                </c:pt>
                <c:pt idx="3338" formatCode="0.00">
                  <c:v>23.9</c:v>
                </c:pt>
                <c:pt idx="3339" formatCode="0.00">
                  <c:v>24.02</c:v>
                </c:pt>
                <c:pt idx="3340" formatCode="0.00">
                  <c:v>21.64</c:v>
                </c:pt>
                <c:pt idx="3341" formatCode="0.00">
                  <c:v>23.6</c:v>
                </c:pt>
                <c:pt idx="3342" formatCode="0.00">
                  <c:v>24.26</c:v>
                </c:pt>
                <c:pt idx="3343" formatCode="0.00">
                  <c:v>24.2</c:v>
                </c:pt>
                <c:pt idx="3344" formatCode="0.00">
                  <c:v>21.34</c:v>
                </c:pt>
                <c:pt idx="3345" formatCode="0.00">
                  <c:v>22.2</c:v>
                </c:pt>
                <c:pt idx="3346" formatCode="0.00">
                  <c:v>22.09</c:v>
                </c:pt>
                <c:pt idx="3347" formatCode="0.00">
                  <c:v>23.1</c:v>
                </c:pt>
                <c:pt idx="3348" formatCode="0.00">
                  <c:v>23.16</c:v>
                </c:pt>
                <c:pt idx="3349" formatCode="0.00">
                  <c:v>23</c:v>
                </c:pt>
                <c:pt idx="3350" formatCode="0.00">
                  <c:v>21.66</c:v>
                </c:pt>
                <c:pt idx="3351" formatCode="0.00">
                  <c:v>21.87</c:v>
                </c:pt>
                <c:pt idx="3352" formatCode="0.00">
                  <c:v>22.7</c:v>
                </c:pt>
                <c:pt idx="3353" formatCode="0.00">
                  <c:v>22.26</c:v>
                </c:pt>
                <c:pt idx="3354" formatCode="0.00">
                  <c:v>22.07</c:v>
                </c:pt>
                <c:pt idx="3355" formatCode="0.00">
                  <c:v>21.65</c:v>
                </c:pt>
                <c:pt idx="3356" formatCode="0.00">
                  <c:v>22.74</c:v>
                </c:pt>
                <c:pt idx="3357" formatCode="0.00">
                  <c:v>20.73</c:v>
                </c:pt>
                <c:pt idx="3358" formatCode="0.00">
                  <c:v>20.96</c:v>
                </c:pt>
                <c:pt idx="3359" formatCode="0.00">
                  <c:v>19.760000000000002</c:v>
                </c:pt>
                <c:pt idx="3360" formatCode="0.00">
                  <c:v>19.11</c:v>
                </c:pt>
                <c:pt idx="3361" formatCode="0.00">
                  <c:v>19.98</c:v>
                </c:pt>
                <c:pt idx="3362" formatCode="0.00">
                  <c:v>21</c:v>
                </c:pt>
                <c:pt idx="3363" formatCode="0.00">
                  <c:v>20.260000000000002</c:v>
                </c:pt>
                <c:pt idx="3364" formatCode="0.00">
                  <c:v>20.260000000000002</c:v>
                </c:pt>
                <c:pt idx="3365" formatCode="0.00">
                  <c:v>22.33</c:v>
                </c:pt>
                <c:pt idx="3366" formatCode="0.00">
                  <c:v>23.57</c:v>
                </c:pt>
                <c:pt idx="3367" formatCode="0.00">
                  <c:v>24.18</c:v>
                </c:pt>
                <c:pt idx="3368" formatCode="0.00">
                  <c:v>22.23</c:v>
                </c:pt>
                <c:pt idx="3369" formatCode="0.00">
                  <c:v>21.77</c:v>
                </c:pt>
                <c:pt idx="3370" formatCode="0.00">
                  <c:v>19.32</c:v>
                </c:pt>
                <c:pt idx="3371" formatCode="0.00">
                  <c:v>20.58</c:v>
                </c:pt>
                <c:pt idx="3372" formatCode="0.00">
                  <c:v>21.09</c:v>
                </c:pt>
                <c:pt idx="3373" formatCode="0.00">
                  <c:v>21.25</c:v>
                </c:pt>
                <c:pt idx="3374" formatCode="0.00">
                  <c:v>21.19</c:v>
                </c:pt>
                <c:pt idx="3375" formatCode="0.00">
                  <c:v>21.48</c:v>
                </c:pt>
                <c:pt idx="3376" formatCode="0.00">
                  <c:v>21.72</c:v>
                </c:pt>
                <c:pt idx="3377" formatCode="0.00">
                  <c:v>23.06</c:v>
                </c:pt>
                <c:pt idx="3378" formatCode="0.00">
                  <c:v>22.03</c:v>
                </c:pt>
                <c:pt idx="3379" formatCode="0.00">
                  <c:v>21.91</c:v>
                </c:pt>
                <c:pt idx="3380" formatCode="0.00">
                  <c:v>21.35</c:v>
                </c:pt>
                <c:pt idx="3381" formatCode="0.00">
                  <c:v>23.78</c:v>
                </c:pt>
                <c:pt idx="3382" formatCode="0.00">
                  <c:v>22.66</c:v>
                </c:pt>
                <c:pt idx="3383" formatCode="0.00">
                  <c:v>22.43</c:v>
                </c:pt>
                <c:pt idx="3384" formatCode="0.00">
                  <c:v>21.12</c:v>
                </c:pt>
                <c:pt idx="3385" formatCode="0.00">
                  <c:v>21.12</c:v>
                </c:pt>
                <c:pt idx="3386" formatCode="0.00">
                  <c:v>23.07</c:v>
                </c:pt>
                <c:pt idx="3387" formatCode="0.00">
                  <c:v>22.97</c:v>
                </c:pt>
                <c:pt idx="3388" formatCode="0.00">
                  <c:v>23.09</c:v>
                </c:pt>
                <c:pt idx="3389" formatCode="0.00">
                  <c:v>24.76</c:v>
                </c:pt>
                <c:pt idx="3390" formatCode="0.00">
                  <c:v>24.64</c:v>
                </c:pt>
                <c:pt idx="3391" formatCode="0.00">
                  <c:v>24.21</c:v>
                </c:pt>
                <c:pt idx="3392" formatCode="0.00">
                  <c:v>27.01</c:v>
                </c:pt>
                <c:pt idx="3393" formatCode="0.00">
                  <c:v>26.41</c:v>
                </c:pt>
                <c:pt idx="3394" formatCode="0.00">
                  <c:v>25.730000000000004</c:v>
                </c:pt>
                <c:pt idx="3395" formatCode="0.00">
                  <c:v>21.72</c:v>
                </c:pt>
                <c:pt idx="3396" formatCode="0.00">
                  <c:v>21.71</c:v>
                </c:pt>
                <c:pt idx="3397" formatCode="0.00">
                  <c:v>22.5</c:v>
                </c:pt>
                <c:pt idx="3398" formatCode="0.00">
                  <c:v>22.84</c:v>
                </c:pt>
                <c:pt idx="3399" formatCode="0.00">
                  <c:v>21.71</c:v>
                </c:pt>
                <c:pt idx="3400" formatCode="0.00">
                  <c:v>19.66</c:v>
                </c:pt>
                <c:pt idx="3401" formatCode="0.00">
                  <c:v>19.66</c:v>
                </c:pt>
                <c:pt idx="3402" formatCode="0.00">
                  <c:v>21.5</c:v>
                </c:pt>
                <c:pt idx="3403" formatCode="0.00">
                  <c:v>21.72</c:v>
                </c:pt>
                <c:pt idx="3404" formatCode="0.00">
                  <c:v>21.75</c:v>
                </c:pt>
                <c:pt idx="3405" formatCode="0.00">
                  <c:v>20.82</c:v>
                </c:pt>
                <c:pt idx="3406" formatCode="0.00">
                  <c:v>24.07</c:v>
                </c:pt>
                <c:pt idx="3407" formatCode="0.00">
                  <c:v>23.02</c:v>
                </c:pt>
                <c:pt idx="3408" formatCode="0.00">
                  <c:v>23.03</c:v>
                </c:pt>
                <c:pt idx="3409" formatCode="0.00">
                  <c:v>23.54</c:v>
                </c:pt>
                <c:pt idx="3410" formatCode="0.00">
                  <c:v>26.14</c:v>
                </c:pt>
                <c:pt idx="3411" formatCode="0.00">
                  <c:v>24.95</c:v>
                </c:pt>
                <c:pt idx="3412" formatCode="0.00">
                  <c:v>23.45</c:v>
                </c:pt>
                <c:pt idx="3413" formatCode="0.00">
                  <c:v>23.12</c:v>
                </c:pt>
                <c:pt idx="3414" formatCode="0.00">
                  <c:v>22.01</c:v>
                </c:pt>
                <c:pt idx="3415" formatCode="0.00">
                  <c:v>21.54</c:v>
                </c:pt>
                <c:pt idx="3416" formatCode="0.00">
                  <c:v>22.79</c:v>
                </c:pt>
                <c:pt idx="3417" formatCode="0.00">
                  <c:v>21.25</c:v>
                </c:pt>
                <c:pt idx="3418" formatCode="0.00">
                  <c:v>22.9</c:v>
                </c:pt>
                <c:pt idx="3419" formatCode="0.00">
                  <c:v>23.07</c:v>
                </c:pt>
                <c:pt idx="3420" formatCode="0.00">
                  <c:v>24.42</c:v>
                </c:pt>
                <c:pt idx="3421" formatCode="0.00">
                  <c:v>24.38</c:v>
                </c:pt>
                <c:pt idx="3422" formatCode="0.00">
                  <c:v>22.92</c:v>
                </c:pt>
                <c:pt idx="3423" formatCode="0.00">
                  <c:v>23.51</c:v>
                </c:pt>
                <c:pt idx="3424" formatCode="0.00">
                  <c:v>23.17</c:v>
                </c:pt>
                <c:pt idx="3425" formatCode="0.00">
                  <c:v>26</c:v>
                </c:pt>
                <c:pt idx="3426" formatCode="0.00">
                  <c:v>26</c:v>
                </c:pt>
                <c:pt idx="3427" formatCode="0.00">
                  <c:v>25.86</c:v>
                </c:pt>
                <c:pt idx="3428" formatCode="0.00">
                  <c:v>23.89</c:v>
                </c:pt>
                <c:pt idx="3429" formatCode="0.00">
                  <c:v>24.38</c:v>
                </c:pt>
                <c:pt idx="3430" formatCode="0.00">
                  <c:v>25.2</c:v>
                </c:pt>
                <c:pt idx="3431" formatCode="0.00">
                  <c:v>24.68</c:v>
                </c:pt>
                <c:pt idx="3432" formatCode="0.00">
                  <c:v>23.37</c:v>
                </c:pt>
                <c:pt idx="3433" formatCode="0.00">
                  <c:v>21.64</c:v>
                </c:pt>
                <c:pt idx="3434" formatCode="0.00">
                  <c:v>21.06</c:v>
                </c:pt>
                <c:pt idx="3435" formatCode="0.00">
                  <c:v>19.21</c:v>
                </c:pt>
                <c:pt idx="3436" formatCode="0.00">
                  <c:v>21.5</c:v>
                </c:pt>
                <c:pt idx="3437" formatCode="0.00">
                  <c:v>24.31</c:v>
                </c:pt>
                <c:pt idx="3438" formatCode="0.00">
                  <c:v>23.82</c:v>
                </c:pt>
                <c:pt idx="3439" formatCode="0.00">
                  <c:v>22.21</c:v>
                </c:pt>
                <c:pt idx="3440" formatCode="0.00">
                  <c:v>21.24</c:v>
                </c:pt>
                <c:pt idx="3441" formatCode="0.00">
                  <c:v>22.85</c:v>
                </c:pt>
                <c:pt idx="3442" formatCode="0.00">
                  <c:v>24.41</c:v>
                </c:pt>
                <c:pt idx="3443" formatCode="0.00">
                  <c:v>22.34</c:v>
                </c:pt>
                <c:pt idx="3444" formatCode="0.00">
                  <c:v>20.77</c:v>
                </c:pt>
                <c:pt idx="3445" formatCode="0.00">
                  <c:v>22.37</c:v>
                </c:pt>
                <c:pt idx="3446" formatCode="0.00">
                  <c:v>22.96</c:v>
                </c:pt>
                <c:pt idx="3447" formatCode="0.00">
                  <c:v>21.7</c:v>
                </c:pt>
                <c:pt idx="3448" formatCode="0.00">
                  <c:v>21.49</c:v>
                </c:pt>
                <c:pt idx="3449" formatCode="0.00">
                  <c:v>22.26</c:v>
                </c:pt>
                <c:pt idx="3450" formatCode="0.00">
                  <c:v>23.31</c:v>
                </c:pt>
                <c:pt idx="3451" formatCode="0.00">
                  <c:v>24.53</c:v>
                </c:pt>
                <c:pt idx="3452" formatCode="0.00">
                  <c:v>24.86</c:v>
                </c:pt>
                <c:pt idx="3453" formatCode="0.00">
                  <c:v>24.1</c:v>
                </c:pt>
                <c:pt idx="3454" formatCode="0.00">
                  <c:v>25.47</c:v>
                </c:pt>
                <c:pt idx="3455" formatCode="0.00">
                  <c:v>24.11</c:v>
                </c:pt>
                <c:pt idx="3456" formatCode="0.00">
                  <c:v>24.03</c:v>
                </c:pt>
                <c:pt idx="3457" formatCode="0.00">
                  <c:v>27.12</c:v>
                </c:pt>
                <c:pt idx="3458" formatCode="0.00">
                  <c:v>28.410000000000004</c:v>
                </c:pt>
                <c:pt idx="3459" formatCode="0.00">
                  <c:v>27.149999999999995</c:v>
                </c:pt>
                <c:pt idx="3460" formatCode="0.00">
                  <c:v>24.39</c:v>
                </c:pt>
                <c:pt idx="3461" formatCode="0.00">
                  <c:v>25.989999999999995</c:v>
                </c:pt>
                <c:pt idx="3462" formatCode="0.00">
                  <c:v>27.250000000000004</c:v>
                </c:pt>
                <c:pt idx="3463" formatCode="0.00">
                  <c:v>28.98</c:v>
                </c:pt>
                <c:pt idx="3464" formatCode="0.00">
                  <c:v>29.4</c:v>
                </c:pt>
                <c:pt idx="3465" formatCode="0.00">
                  <c:v>33.49</c:v>
                </c:pt>
                <c:pt idx="3466" formatCode="0.00">
                  <c:v>28.95</c:v>
                </c:pt>
                <c:pt idx="3467" formatCode="0.00">
                  <c:v>26.119999999999997</c:v>
                </c:pt>
                <c:pt idx="3468" formatCode="0.00">
                  <c:v>27.02</c:v>
                </c:pt>
                <c:pt idx="3469" formatCode="0.00">
                  <c:v>25.85</c:v>
                </c:pt>
                <c:pt idx="3470" formatCode="0.00">
                  <c:v>25.85</c:v>
                </c:pt>
                <c:pt idx="3471" formatCode="0.00">
                  <c:v>27.37</c:v>
                </c:pt>
                <c:pt idx="3472" formatCode="0.00">
                  <c:v>25.239999999999995</c:v>
                </c:pt>
                <c:pt idx="3473" formatCode="0.00">
                  <c:v>26.97</c:v>
                </c:pt>
                <c:pt idx="3474" formatCode="0.00">
                  <c:v>26.19</c:v>
                </c:pt>
                <c:pt idx="3475" formatCode="0.00">
                  <c:v>26.200000000000003</c:v>
                </c:pt>
                <c:pt idx="3476" formatCode="0.00">
                  <c:v>25.88</c:v>
                </c:pt>
                <c:pt idx="3477" formatCode="0.00">
                  <c:v>28.499999999999996</c:v>
                </c:pt>
                <c:pt idx="3478" formatCode="0.00">
                  <c:v>31.629999999999995</c:v>
                </c:pt>
                <c:pt idx="3479" formatCode="0.00">
                  <c:v>30.769999999999996</c:v>
                </c:pt>
                <c:pt idx="3480" formatCode="0.00">
                  <c:v>27.529999999999998</c:v>
                </c:pt>
                <c:pt idx="3481" formatCode="0.00">
                  <c:v>28.199999999999996</c:v>
                </c:pt>
                <c:pt idx="3482" formatCode="0.00">
                  <c:v>28.93</c:v>
                </c:pt>
                <c:pt idx="3483" formatCode="0.00">
                  <c:v>29.87</c:v>
                </c:pt>
                <c:pt idx="3484" formatCode="0.00">
                  <c:v>27.76</c:v>
                </c:pt>
                <c:pt idx="3485" formatCode="0.00">
                  <c:v>26.05</c:v>
                </c:pt>
                <c:pt idx="3486" formatCode="0.00">
                  <c:v>24.86</c:v>
                </c:pt>
                <c:pt idx="3487" formatCode="0.00">
                  <c:v>24.34</c:v>
                </c:pt>
                <c:pt idx="3488" formatCode="0.00">
                  <c:v>23.98</c:v>
                </c:pt>
                <c:pt idx="3489" formatCode="0.00">
                  <c:v>23.96</c:v>
                </c:pt>
                <c:pt idx="3490" formatCode="0.00">
                  <c:v>25.44</c:v>
                </c:pt>
                <c:pt idx="3491" formatCode="0.00">
                  <c:v>26</c:v>
                </c:pt>
                <c:pt idx="3492" formatCode="0.00">
                  <c:v>25.869999999999997</c:v>
                </c:pt>
                <c:pt idx="3493" formatCode="0.00">
                  <c:v>24.32</c:v>
                </c:pt>
                <c:pt idx="3494" formatCode="0.00">
                  <c:v>24.58</c:v>
                </c:pt>
                <c:pt idx="3495" formatCode="0.00">
                  <c:v>24.47</c:v>
                </c:pt>
                <c:pt idx="3496" formatCode="0.00">
                  <c:v>24.47</c:v>
                </c:pt>
                <c:pt idx="3497" formatCode="0.00">
                  <c:v>23.62</c:v>
                </c:pt>
                <c:pt idx="3498" formatCode="0.00">
                  <c:v>23.65</c:v>
                </c:pt>
                <c:pt idx="3499" formatCode="0.00">
                  <c:v>22.36</c:v>
                </c:pt>
                <c:pt idx="3500" formatCode="0.00">
                  <c:v>21.48</c:v>
                </c:pt>
                <c:pt idx="3501" formatCode="0.00">
                  <c:v>22.71</c:v>
                </c:pt>
                <c:pt idx="3502" formatCode="0.00">
                  <c:v>23.05</c:v>
                </c:pt>
                <c:pt idx="3503" formatCode="0.00">
                  <c:v>22.48</c:v>
                </c:pt>
                <c:pt idx="3504" formatCode="0.00">
                  <c:v>22.77</c:v>
                </c:pt>
                <c:pt idx="3505" formatCode="0.00">
                  <c:v>22.14</c:v>
                </c:pt>
                <c:pt idx="3506" formatCode="0.00">
                  <c:v>22.32</c:v>
                </c:pt>
                <c:pt idx="3507" formatCode="0.00">
                  <c:v>21.67</c:v>
                </c:pt>
                <c:pt idx="3508" formatCode="0.00">
                  <c:v>21.48</c:v>
                </c:pt>
                <c:pt idx="3509" formatCode="0.00">
                  <c:v>20.68</c:v>
                </c:pt>
                <c:pt idx="3510" formatCode="0.00">
                  <c:v>20.5</c:v>
                </c:pt>
                <c:pt idx="3511" formatCode="0.00">
                  <c:v>20.63</c:v>
                </c:pt>
                <c:pt idx="3512" formatCode="0.00">
                  <c:v>20.88</c:v>
                </c:pt>
                <c:pt idx="3513" formatCode="0.00">
                  <c:v>20.61</c:v>
                </c:pt>
                <c:pt idx="3514" formatCode="0.00">
                  <c:v>22</c:v>
                </c:pt>
                <c:pt idx="3515" formatCode="0.00">
                  <c:v>22.34</c:v>
                </c:pt>
                <c:pt idx="3516" formatCode="0.00">
                  <c:v>22.45</c:v>
                </c:pt>
                <c:pt idx="3517" formatCode="0.00">
                  <c:v>21.8</c:v>
                </c:pt>
                <c:pt idx="3518" formatCode="0.00">
                  <c:v>20.29</c:v>
                </c:pt>
                <c:pt idx="3519" formatCode="0.00">
                  <c:v>19.7</c:v>
                </c:pt>
                <c:pt idx="3520" formatCode="0.00">
                  <c:v>19.54</c:v>
                </c:pt>
                <c:pt idx="3521" formatCode="0.00">
                  <c:v>19.829999999999998</c:v>
                </c:pt>
                <c:pt idx="3522" formatCode="0.00">
                  <c:v>19.829999999999998</c:v>
                </c:pt>
                <c:pt idx="3523" formatCode="0.00">
                  <c:v>21.16</c:v>
                </c:pt>
                <c:pt idx="3524" formatCode="0.00">
                  <c:v>20.94</c:v>
                </c:pt>
                <c:pt idx="3525" formatCode="0.00">
                  <c:v>19.22</c:v>
                </c:pt>
                <c:pt idx="3526" formatCode="0.00">
                  <c:v>20.329999999999998</c:v>
                </c:pt>
                <c:pt idx="3527" formatCode="0.00">
                  <c:v>20.11</c:v>
                </c:pt>
                <c:pt idx="3528" formatCode="0.00">
                  <c:v>20.03</c:v>
                </c:pt>
                <c:pt idx="3529" formatCode="0.00">
                  <c:v>20.03</c:v>
                </c:pt>
                <c:pt idx="3530" formatCode="0.00">
                  <c:v>19.32</c:v>
                </c:pt>
                <c:pt idx="3531" formatCode="0.00">
                  <c:v>19.45</c:v>
                </c:pt>
                <c:pt idx="3532" formatCode="0.00">
                  <c:v>19.75</c:v>
                </c:pt>
                <c:pt idx="3533" formatCode="0.00">
                  <c:v>19.649999999999999</c:v>
                </c:pt>
                <c:pt idx="3534" formatCode="0.00">
                  <c:v>18.940000000000001</c:v>
                </c:pt>
                <c:pt idx="3535" formatCode="0.00">
                  <c:v>18.940000000000001</c:v>
                </c:pt>
                <c:pt idx="3536" formatCode="0.00">
                  <c:v>19.920000000000002</c:v>
                </c:pt>
                <c:pt idx="3537" formatCode="0.00">
                  <c:v>19.39</c:v>
                </c:pt>
                <c:pt idx="3538" formatCode="0.00">
                  <c:v>19.670000000000002</c:v>
                </c:pt>
                <c:pt idx="3539" formatCode="0.00">
                  <c:v>19.600000000000001</c:v>
                </c:pt>
                <c:pt idx="3540" formatCode="0.00">
                  <c:v>20.84</c:v>
                </c:pt>
                <c:pt idx="3541" formatCode="0.00">
                  <c:v>20.74</c:v>
                </c:pt>
                <c:pt idx="3542" formatCode="0.00">
                  <c:v>20.55</c:v>
                </c:pt>
                <c:pt idx="3543" formatCode="0.00">
                  <c:v>20</c:v>
                </c:pt>
                <c:pt idx="3544" formatCode="0.00">
                  <c:v>19.989999999999998</c:v>
                </c:pt>
                <c:pt idx="3545" formatCode="0.00">
                  <c:v>18.62</c:v>
                </c:pt>
                <c:pt idx="3546" formatCode="0.00">
                  <c:v>19.03</c:v>
                </c:pt>
                <c:pt idx="3547" formatCode="0.00">
                  <c:v>18.79</c:v>
                </c:pt>
                <c:pt idx="3548" formatCode="0.00">
                  <c:v>19.18</c:v>
                </c:pt>
                <c:pt idx="3549" formatCode="0.00">
                  <c:v>19.190000000000001</c:v>
                </c:pt>
                <c:pt idx="3550" formatCode="0.00">
                  <c:v>18.55</c:v>
                </c:pt>
                <c:pt idx="3551" formatCode="0.00">
                  <c:v>17.88</c:v>
                </c:pt>
                <c:pt idx="3552" formatCode="0.00">
                  <c:v>17.98</c:v>
                </c:pt>
                <c:pt idx="3553" formatCode="0.00">
                  <c:v>18.02</c:v>
                </c:pt>
                <c:pt idx="3554" formatCode="0.00">
                  <c:v>17.48</c:v>
                </c:pt>
                <c:pt idx="3555" formatCode="0.00">
                  <c:v>17.05</c:v>
                </c:pt>
                <c:pt idx="3556" formatCode="0.00">
                  <c:v>17.350000000000001</c:v>
                </c:pt>
                <c:pt idx="3557" formatCode="0.00">
                  <c:v>17.47</c:v>
                </c:pt>
                <c:pt idx="3558" formatCode="0.00">
                  <c:v>17.38</c:v>
                </c:pt>
                <c:pt idx="3559" formatCode="0.00">
                  <c:v>17.04</c:v>
                </c:pt>
                <c:pt idx="3560" formatCode="0.00">
                  <c:v>16.53</c:v>
                </c:pt>
                <c:pt idx="3561" formatCode="0.00">
                  <c:v>16.54</c:v>
                </c:pt>
                <c:pt idx="3562" formatCode="0.00">
                  <c:v>16.89</c:v>
                </c:pt>
                <c:pt idx="3563" formatCode="0.00">
                  <c:v>17.690000000000001</c:v>
                </c:pt>
                <c:pt idx="3564" formatCode="0.00">
                  <c:v>16.84</c:v>
                </c:pt>
                <c:pt idx="3565" formatCode="0.00">
                  <c:v>17.53</c:v>
                </c:pt>
                <c:pt idx="3566" formatCode="0.00">
                  <c:v>17.53</c:v>
                </c:pt>
                <c:pt idx="3567" formatCode="0.00">
                  <c:v>19.82</c:v>
                </c:pt>
                <c:pt idx="3568" formatCode="0.00">
                  <c:v>20.79</c:v>
                </c:pt>
                <c:pt idx="3569" formatCode="0.00">
                  <c:v>19.420000000000002</c:v>
                </c:pt>
                <c:pt idx="3570" formatCode="0.00">
                  <c:v>18.46</c:v>
                </c:pt>
                <c:pt idx="3571" formatCode="0.00">
                  <c:v>18.399999999999999</c:v>
                </c:pt>
                <c:pt idx="3572" formatCode="0.00">
                  <c:v>18.59</c:v>
                </c:pt>
                <c:pt idx="3573" formatCode="0.00">
                  <c:v>18.32</c:v>
                </c:pt>
                <c:pt idx="3574" formatCode="0.00">
                  <c:v>18.260000000000002</c:v>
                </c:pt>
                <c:pt idx="3575" formatCode="0.00">
                  <c:v>18.52</c:v>
                </c:pt>
                <c:pt idx="3576" formatCode="0.00">
                  <c:v>20.25</c:v>
                </c:pt>
                <c:pt idx="3577" formatCode="0.00">
                  <c:v>19.54</c:v>
                </c:pt>
                <c:pt idx="3578" formatCode="0.00">
                  <c:v>19.93</c:v>
                </c:pt>
                <c:pt idx="3579" formatCode="0.00">
                  <c:v>20.18</c:v>
                </c:pt>
                <c:pt idx="3580" formatCode="0.00">
                  <c:v>20.74</c:v>
                </c:pt>
                <c:pt idx="3581" formatCode="0.00">
                  <c:v>21.41</c:v>
                </c:pt>
                <c:pt idx="3582" formatCode="0.00">
                  <c:v>21.88</c:v>
                </c:pt>
                <c:pt idx="3583" formatCode="0.00">
                  <c:v>21.67</c:v>
                </c:pt>
                <c:pt idx="3584" formatCode="0.00">
                  <c:v>19.47</c:v>
                </c:pt>
                <c:pt idx="3585" formatCode="0.00">
                  <c:v>20.57</c:v>
                </c:pt>
                <c:pt idx="3586" formatCode="0.00">
                  <c:v>21.23</c:v>
                </c:pt>
                <c:pt idx="3587" formatCode="0.00">
                  <c:v>21.85</c:v>
                </c:pt>
                <c:pt idx="3588" formatCode="0.00">
                  <c:v>21.54</c:v>
                </c:pt>
                <c:pt idx="3589" formatCode="0.00">
                  <c:v>21.03</c:v>
                </c:pt>
                <c:pt idx="3590" formatCode="0.00">
                  <c:v>22.71</c:v>
                </c:pt>
                <c:pt idx="3591" formatCode="0.00">
                  <c:v>24.02</c:v>
                </c:pt>
                <c:pt idx="3592" formatCode="0.00">
                  <c:v>24.86</c:v>
                </c:pt>
                <c:pt idx="3593" formatCode="0.00">
                  <c:v>26.57</c:v>
                </c:pt>
                <c:pt idx="3594" formatCode="0.00">
                  <c:v>30.510000000000005</c:v>
                </c:pt>
                <c:pt idx="3595" formatCode="0.00">
                  <c:v>27.6</c:v>
                </c:pt>
                <c:pt idx="3596" formatCode="0.00">
                  <c:v>26.789999999999996</c:v>
                </c:pt>
                <c:pt idx="3597" formatCode="0.00">
                  <c:v>27.839999999999996</c:v>
                </c:pt>
                <c:pt idx="3598" formatCode="0.00">
                  <c:v>28.720000000000002</c:v>
                </c:pt>
                <c:pt idx="3599" formatCode="0.00">
                  <c:v>25.09</c:v>
                </c:pt>
                <c:pt idx="3600" formatCode="0.00">
                  <c:v>24.24</c:v>
                </c:pt>
                <c:pt idx="3601" formatCode="0.00">
                  <c:v>24.69</c:v>
                </c:pt>
                <c:pt idx="3602" formatCode="0.00">
                  <c:v>24.28</c:v>
                </c:pt>
                <c:pt idx="3603" formatCode="0.00">
                  <c:v>26.649999999999995</c:v>
                </c:pt>
                <c:pt idx="3604" formatCode="0.00">
                  <c:v>28.62</c:v>
                </c:pt>
                <c:pt idx="3605" formatCode="0.00">
                  <c:v>26.47</c:v>
                </c:pt>
                <c:pt idx="3606" formatCode="0.00">
                  <c:v>25.46</c:v>
                </c:pt>
                <c:pt idx="3607" formatCode="0.00">
                  <c:v>23.63</c:v>
                </c:pt>
                <c:pt idx="3608" formatCode="0.00">
                  <c:v>24.28</c:v>
                </c:pt>
                <c:pt idx="3609" formatCode="0.00">
                  <c:v>23.92</c:v>
                </c:pt>
                <c:pt idx="3610" formatCode="0.00">
                  <c:v>23.67</c:v>
                </c:pt>
                <c:pt idx="3611" formatCode="0.00">
                  <c:v>24.52</c:v>
                </c:pt>
                <c:pt idx="3612" formatCode="0.00">
                  <c:v>24.91</c:v>
                </c:pt>
                <c:pt idx="3613" formatCode="0.00">
                  <c:v>25.66</c:v>
                </c:pt>
                <c:pt idx="3614" formatCode="0.00">
                  <c:v>27.200000000000003</c:v>
                </c:pt>
                <c:pt idx="3615" formatCode="0.00">
                  <c:v>28.53</c:v>
                </c:pt>
                <c:pt idx="3616" formatCode="0.00">
                  <c:v>29.059999999999995</c:v>
                </c:pt>
                <c:pt idx="3617" formatCode="0.00">
                  <c:v>26.810000000000002</c:v>
                </c:pt>
                <c:pt idx="3618" formatCode="0.00">
                  <c:v>26.150000000000002</c:v>
                </c:pt>
                <c:pt idx="3619" formatCode="0.00">
                  <c:v>25.05</c:v>
                </c:pt>
                <c:pt idx="3620" formatCode="0.00">
                  <c:v>24.81</c:v>
                </c:pt>
                <c:pt idx="3621" formatCode="0.00">
                  <c:v>27.43</c:v>
                </c:pt>
                <c:pt idx="3622" formatCode="0.00">
                  <c:v>26.619999999999997</c:v>
                </c:pt>
                <c:pt idx="3623" formatCode="0.00">
                  <c:v>27.71</c:v>
                </c:pt>
                <c:pt idx="3624" formatCode="0.00">
                  <c:v>27.71</c:v>
                </c:pt>
                <c:pt idx="3625" formatCode="0.00">
                  <c:v>26</c:v>
                </c:pt>
                <c:pt idx="3626" formatCode="0.00">
                  <c:v>26.93</c:v>
                </c:pt>
                <c:pt idx="3627" formatCode="0.00">
                  <c:v>27.639999999999997</c:v>
                </c:pt>
                <c:pt idx="3628" formatCode="0.00">
                  <c:v>27.49</c:v>
                </c:pt>
                <c:pt idx="3629" formatCode="0.00">
                  <c:v>29.65</c:v>
                </c:pt>
                <c:pt idx="3630" formatCode="0.00">
                  <c:v>27.48</c:v>
                </c:pt>
                <c:pt idx="3631" formatCode="0.00">
                  <c:v>27.779999999999998</c:v>
                </c:pt>
                <c:pt idx="3632" formatCode="0.00">
                  <c:v>24.99</c:v>
                </c:pt>
                <c:pt idx="3633" formatCode="0.00">
                  <c:v>25.069999999999997</c:v>
                </c:pt>
                <c:pt idx="3634" formatCode="0.00">
                  <c:v>25.34</c:v>
                </c:pt>
                <c:pt idx="3635" formatCode="0.00">
                  <c:v>22.41</c:v>
                </c:pt>
                <c:pt idx="3636" formatCode="0.00">
                  <c:v>23.51</c:v>
                </c:pt>
                <c:pt idx="3637" formatCode="0.00">
                  <c:v>24.88</c:v>
                </c:pt>
                <c:pt idx="3638" formatCode="0.00">
                  <c:v>23.63</c:v>
                </c:pt>
                <c:pt idx="3639" formatCode="0.00">
                  <c:v>24.86</c:v>
                </c:pt>
                <c:pt idx="3640" formatCode="0.00">
                  <c:v>26.55</c:v>
                </c:pt>
                <c:pt idx="3641" formatCode="0.00">
                  <c:v>27.699999999999996</c:v>
                </c:pt>
                <c:pt idx="3642" formatCode="0.00">
                  <c:v>27.169999999999998</c:v>
                </c:pt>
                <c:pt idx="3643" formatCode="0.00">
                  <c:v>31.739999999999995</c:v>
                </c:pt>
                <c:pt idx="3644" formatCode="0.00">
                  <c:v>29.659999999999997</c:v>
                </c:pt>
                <c:pt idx="3645" formatCode="0.00">
                  <c:v>27.55</c:v>
                </c:pt>
                <c:pt idx="3646" formatCode="0.00">
                  <c:v>27.55</c:v>
                </c:pt>
                <c:pt idx="3647" formatCode="0.00">
                  <c:v>28.73</c:v>
                </c:pt>
                <c:pt idx="3648" formatCode="0.00">
                  <c:v>28.139999999999997</c:v>
                </c:pt>
                <c:pt idx="3649" formatCode="0.00">
                  <c:v>26.57</c:v>
                </c:pt>
                <c:pt idx="3650" formatCode="0.00">
                  <c:v>26.85</c:v>
                </c:pt>
                <c:pt idx="3651" formatCode="0.00">
                  <c:v>26.85</c:v>
                </c:pt>
                <c:pt idx="3652" formatCode="0.00">
                  <c:v>29.99</c:v>
                </c:pt>
                <c:pt idx="3653" formatCode="0.00">
                  <c:v>26.6</c:v>
                </c:pt>
                <c:pt idx="3654" formatCode="0.00">
                  <c:v>26.97</c:v>
                </c:pt>
                <c:pt idx="3655" formatCode="0.00">
                  <c:v>28.67</c:v>
                </c:pt>
                <c:pt idx="3656" formatCode="0.00">
                  <c:v>29.84</c:v>
                </c:pt>
                <c:pt idx="3657" formatCode="0.00">
                  <c:v>27.99</c:v>
                </c:pt>
                <c:pt idx="3658" formatCode="0.00">
                  <c:v>26.8</c:v>
                </c:pt>
                <c:pt idx="3659" formatCode="0.00">
                  <c:v>25.790000000000003</c:v>
                </c:pt>
                <c:pt idx="3660" formatCode="0.00">
                  <c:v>24.56</c:v>
                </c:pt>
                <c:pt idx="3661" formatCode="0.00">
                  <c:v>24.56</c:v>
                </c:pt>
                <c:pt idx="3662" formatCode="0.00">
                  <c:v>25.28</c:v>
                </c:pt>
                <c:pt idx="3663" formatCode="0.00">
                  <c:v>24.93</c:v>
                </c:pt>
                <c:pt idx="3664" formatCode="0.00">
                  <c:v>23.37</c:v>
                </c:pt>
                <c:pt idx="3665" formatCode="0.00">
                  <c:v>23.24</c:v>
                </c:pt>
                <c:pt idx="3666" formatCode="0.00">
                  <c:v>23.25</c:v>
                </c:pt>
                <c:pt idx="3667" formatCode="0.00">
                  <c:v>21.57</c:v>
                </c:pt>
                <c:pt idx="3668" formatCode="0.00">
                  <c:v>22.03</c:v>
                </c:pt>
                <c:pt idx="3669" formatCode="0.00">
                  <c:v>22.64</c:v>
                </c:pt>
                <c:pt idx="3670" formatCode="0.00">
                  <c:v>22.57</c:v>
                </c:pt>
                <c:pt idx="3671" formatCode="0.00">
                  <c:v>22.61</c:v>
                </c:pt>
                <c:pt idx="3672" formatCode="0.00">
                  <c:v>22.57</c:v>
                </c:pt>
                <c:pt idx="3673" formatCode="0.00">
                  <c:v>22.02</c:v>
                </c:pt>
                <c:pt idx="3674" formatCode="0.00">
                  <c:v>21.66</c:v>
                </c:pt>
                <c:pt idx="3675" formatCode="0.00">
                  <c:v>21.95</c:v>
                </c:pt>
                <c:pt idx="3676" formatCode="0.00">
                  <c:v>22.19</c:v>
                </c:pt>
                <c:pt idx="3677" formatCode="0.00">
                  <c:v>21.98</c:v>
                </c:pt>
                <c:pt idx="3678" formatCode="0.00">
                  <c:v>21.67</c:v>
                </c:pt>
                <c:pt idx="3679" formatCode="0.00">
                  <c:v>21.46</c:v>
                </c:pt>
                <c:pt idx="3680" formatCode="0.00">
                  <c:v>22.03</c:v>
                </c:pt>
                <c:pt idx="3681" formatCode="0.00">
                  <c:v>21.92</c:v>
                </c:pt>
                <c:pt idx="3682" formatCode="0.00">
                  <c:v>21.37</c:v>
                </c:pt>
                <c:pt idx="3683" formatCode="0.00">
                  <c:v>21.52</c:v>
                </c:pt>
                <c:pt idx="3684" formatCode="0.00">
                  <c:v>20.27</c:v>
                </c:pt>
                <c:pt idx="3685" formatCode="0.00">
                  <c:v>22.12</c:v>
                </c:pt>
                <c:pt idx="3686" formatCode="0.00">
                  <c:v>22.12</c:v>
                </c:pt>
                <c:pt idx="3687" formatCode="0.00">
                  <c:v>24.69</c:v>
                </c:pt>
                <c:pt idx="3688" formatCode="0.00">
                  <c:v>25.75</c:v>
                </c:pt>
                <c:pt idx="3689" formatCode="0.00">
                  <c:v>26.76</c:v>
                </c:pt>
                <c:pt idx="3690" formatCode="0.00">
                  <c:v>27.21</c:v>
                </c:pt>
                <c:pt idx="3691" formatCode="0.00">
                  <c:v>25.429999999999996</c:v>
                </c:pt>
                <c:pt idx="3692" formatCode="0.00">
                  <c:v>26.49</c:v>
                </c:pt>
                <c:pt idx="3693" formatCode="0.00">
                  <c:v>28.35</c:v>
                </c:pt>
                <c:pt idx="3694" formatCode="0.00">
                  <c:v>28.08</c:v>
                </c:pt>
                <c:pt idx="3695" formatCode="0.00">
                  <c:v>27.43</c:v>
                </c:pt>
                <c:pt idx="3696" formatCode="0.00">
                  <c:v>27.12</c:v>
                </c:pt>
                <c:pt idx="3697" formatCode="0.00">
                  <c:v>25.89</c:v>
                </c:pt>
                <c:pt idx="3698" formatCode="0.00">
                  <c:v>24.12</c:v>
                </c:pt>
                <c:pt idx="3699" formatCode="0.00">
                  <c:v>24.29</c:v>
                </c:pt>
                <c:pt idx="3700" formatCode="0.00">
                  <c:v>25.619999999999997</c:v>
                </c:pt>
                <c:pt idx="3701" formatCode="0.00">
                  <c:v>30.320000000000004</c:v>
                </c:pt>
                <c:pt idx="3702" formatCode="0.00">
                  <c:v>27.55</c:v>
                </c:pt>
                <c:pt idx="3703" formatCode="0.00">
                  <c:v>29.609999999999996</c:v>
                </c:pt>
                <c:pt idx="3704" formatCode="0.00">
                  <c:v>28.559999999999995</c:v>
                </c:pt>
                <c:pt idx="3705" formatCode="0.00">
                  <c:v>29.909999999999997</c:v>
                </c:pt>
                <c:pt idx="3706" formatCode="0.00">
                  <c:v>29.78</c:v>
                </c:pt>
                <c:pt idx="3707" formatCode="0.00">
                  <c:v>30.959999999999997</c:v>
                </c:pt>
                <c:pt idx="3708" formatCode="0.00">
                  <c:v>31.929999999999996</c:v>
                </c:pt>
                <c:pt idx="3709" formatCode="0.00">
                  <c:v>32.840000000000003</c:v>
                </c:pt>
                <c:pt idx="3710" formatCode="0.00">
                  <c:v>30.45</c:v>
                </c:pt>
                <c:pt idx="3711" formatCode="0.00">
                  <c:v>29.04</c:v>
                </c:pt>
                <c:pt idx="3712" formatCode="0.00">
                  <c:v>27.04</c:v>
                </c:pt>
                <c:pt idx="3713" formatCode="0.00">
                  <c:v>28.58</c:v>
                </c:pt>
                <c:pt idx="3714" formatCode="0.00">
                  <c:v>29.17</c:v>
                </c:pt>
                <c:pt idx="3715" formatCode="0.00">
                  <c:v>28.64</c:v>
                </c:pt>
                <c:pt idx="3716" formatCode="0.00">
                  <c:v>31.209999999999997</c:v>
                </c:pt>
                <c:pt idx="3717" formatCode="0.00">
                  <c:v>34.72</c:v>
                </c:pt>
                <c:pt idx="3718" formatCode="0.00">
                  <c:v>34.07</c:v>
                </c:pt>
                <c:pt idx="3719" formatCode="0.00">
                  <c:v>29.94</c:v>
                </c:pt>
                <c:pt idx="3720" formatCode="0.00">
                  <c:v>31.69</c:v>
                </c:pt>
                <c:pt idx="3721" formatCode="0.00">
                  <c:v>31.91</c:v>
                </c:pt>
                <c:pt idx="3722" formatCode="0.00">
                  <c:v>29.439999999999998</c:v>
                </c:pt>
                <c:pt idx="3723" formatCode="0.00">
                  <c:v>28.46</c:v>
                </c:pt>
                <c:pt idx="3724" formatCode="0.00">
                  <c:v>26.119999999999997</c:v>
                </c:pt>
                <c:pt idx="3725" formatCode="0.00">
                  <c:v>26.119999999999997</c:v>
                </c:pt>
                <c:pt idx="3726" formatCode="0.00">
                  <c:v>26.33</c:v>
                </c:pt>
                <c:pt idx="3727" formatCode="0.00">
                  <c:v>25.61</c:v>
                </c:pt>
                <c:pt idx="3728" formatCode="0.00">
                  <c:v>24.13</c:v>
                </c:pt>
                <c:pt idx="3729" formatCode="0.00">
                  <c:v>24.16</c:v>
                </c:pt>
                <c:pt idx="3730" formatCode="0.00">
                  <c:v>25.379999999999995</c:v>
                </c:pt>
                <c:pt idx="3731" formatCode="0.00">
                  <c:v>28.16</c:v>
                </c:pt>
                <c:pt idx="3732" formatCode="0.00">
                  <c:v>28.49</c:v>
                </c:pt>
                <c:pt idx="3733" formatCode="0.00">
                  <c:v>27.399999999999995</c:v>
                </c:pt>
                <c:pt idx="3734" formatCode="0.00">
                  <c:v>25.96</c:v>
                </c:pt>
                <c:pt idx="3735" formatCode="0.00">
                  <c:v>24.02</c:v>
                </c:pt>
                <c:pt idx="3736" formatCode="0.00">
                  <c:v>25.480000000000004</c:v>
                </c:pt>
                <c:pt idx="3737" formatCode="0.00">
                  <c:v>24.2</c:v>
                </c:pt>
                <c:pt idx="3738" formatCode="0.00">
                  <c:v>24.23</c:v>
                </c:pt>
                <c:pt idx="3739" formatCode="0.00">
                  <c:v>25.78</c:v>
                </c:pt>
                <c:pt idx="3740" formatCode="0.00">
                  <c:v>23.91</c:v>
                </c:pt>
                <c:pt idx="3741" formatCode="0.00">
                  <c:v>24.86</c:v>
                </c:pt>
                <c:pt idx="3742" formatCode="0.00">
                  <c:v>24.44</c:v>
                </c:pt>
                <c:pt idx="3743" formatCode="0.00">
                  <c:v>24.35</c:v>
                </c:pt>
                <c:pt idx="3744" formatCode="0.00">
                  <c:v>24</c:v>
                </c:pt>
                <c:pt idx="3745" formatCode="0.00">
                  <c:v>23.54</c:v>
                </c:pt>
                <c:pt idx="3746" formatCode="0.00">
                  <c:v>24.26</c:v>
                </c:pt>
                <c:pt idx="3747" formatCode="0.00">
                  <c:v>23.71</c:v>
                </c:pt>
                <c:pt idx="3748" formatCode="0.00">
                  <c:v>21.89</c:v>
                </c:pt>
                <c:pt idx="3749" formatCode="0.00">
                  <c:v>21.47</c:v>
                </c:pt>
                <c:pt idx="3750" formatCode="0.00">
                  <c:v>21.23</c:v>
                </c:pt>
                <c:pt idx="3751" formatCode="0.00">
                  <c:v>20.76</c:v>
                </c:pt>
                <c:pt idx="3752" formatCode="0.00">
                  <c:v>21.35</c:v>
                </c:pt>
                <c:pt idx="3753" formatCode="0.00">
                  <c:v>22.08</c:v>
                </c:pt>
                <c:pt idx="3754" formatCode="0.00">
                  <c:v>20.57</c:v>
                </c:pt>
                <c:pt idx="3755" formatCode="0.00">
                  <c:v>20.6</c:v>
                </c:pt>
                <c:pt idx="3756" formatCode="0.00">
                  <c:v>20.6</c:v>
                </c:pt>
                <c:pt idx="3757" formatCode="0.00">
                  <c:v>22.14</c:v>
                </c:pt>
                <c:pt idx="3758" formatCode="0.00">
                  <c:v>22.76</c:v>
                </c:pt>
                <c:pt idx="3759" formatCode="0.00">
                  <c:v>22.64</c:v>
                </c:pt>
                <c:pt idx="3760" formatCode="0.00">
                  <c:v>21.59</c:v>
                </c:pt>
                <c:pt idx="3761" formatCode="0.00">
                  <c:v>21.38</c:v>
                </c:pt>
                <c:pt idx="3762" formatCode="0.00">
                  <c:v>19.579999999999998</c:v>
                </c:pt>
                <c:pt idx="3763" formatCode="0.00">
                  <c:v>20.39</c:v>
                </c:pt>
                <c:pt idx="3764" formatCode="0.00">
                  <c:v>19.670000000000002</c:v>
                </c:pt>
                <c:pt idx="3765" formatCode="0.00">
                  <c:v>19.920000000000002</c:v>
                </c:pt>
                <c:pt idx="3766" formatCode="0.00">
                  <c:v>20.7</c:v>
                </c:pt>
                <c:pt idx="3767" formatCode="0.00">
                  <c:v>20.7</c:v>
                </c:pt>
                <c:pt idx="3768" formatCode="0.00">
                  <c:v>21.45</c:v>
                </c:pt>
                <c:pt idx="3769" formatCode="0.00">
                  <c:v>23.12</c:v>
                </c:pt>
                <c:pt idx="3770" formatCode="0.00">
                  <c:v>22.81</c:v>
                </c:pt>
                <c:pt idx="3771" formatCode="0.00">
                  <c:v>23.17</c:v>
                </c:pt>
                <c:pt idx="3772" formatCode="0.00">
                  <c:v>22.34</c:v>
                </c:pt>
                <c:pt idx="3773" formatCode="0.00">
                  <c:v>21.71</c:v>
                </c:pt>
                <c:pt idx="3774" formatCode="0.00">
                  <c:v>19.38</c:v>
                </c:pt>
                <c:pt idx="3775" formatCode="0.00">
                  <c:v>20.02</c:v>
                </c:pt>
                <c:pt idx="3776" formatCode="0.00">
                  <c:v>20.67</c:v>
                </c:pt>
                <c:pt idx="3777" formatCode="0.00">
                  <c:v>21.2</c:v>
                </c:pt>
                <c:pt idx="3778" formatCode="0.00">
                  <c:v>20.88</c:v>
                </c:pt>
                <c:pt idx="3779" formatCode="0.00">
                  <c:v>20.010000000000002</c:v>
                </c:pt>
                <c:pt idx="3780" formatCode="0.00">
                  <c:v>19.059999999999999</c:v>
                </c:pt>
                <c:pt idx="3781" formatCode="0.00">
                  <c:v>18.760000000000002</c:v>
                </c:pt>
                <c:pt idx="3782" formatCode="0.00">
                  <c:v>18.920000000000002</c:v>
                </c:pt>
                <c:pt idx="3783" formatCode="0.00">
                  <c:v>18.920000000000002</c:v>
                </c:pt>
                <c:pt idx="3784" formatCode="0.00">
                  <c:v>20.09</c:v>
                </c:pt>
                <c:pt idx="3785" formatCode="0.00">
                  <c:v>21.63</c:v>
                </c:pt>
                <c:pt idx="3786" formatCode="0.00">
                  <c:v>22.48</c:v>
                </c:pt>
                <c:pt idx="3787" formatCode="0.00">
                  <c:v>23.25</c:v>
                </c:pt>
                <c:pt idx="3788" formatCode="0.00">
                  <c:v>24.01</c:v>
                </c:pt>
                <c:pt idx="3789" formatCode="0.00">
                  <c:v>22.09</c:v>
                </c:pt>
                <c:pt idx="3790" formatCode="0.00">
                  <c:v>21.14</c:v>
                </c:pt>
                <c:pt idx="3791" formatCode="0.00">
                  <c:v>22.91</c:v>
                </c:pt>
                <c:pt idx="3792" formatCode="0.00">
                  <c:v>22.61</c:v>
                </c:pt>
                <c:pt idx="3793" formatCode="0.00">
                  <c:v>23.6</c:v>
                </c:pt>
                <c:pt idx="3794" formatCode="0.00">
                  <c:v>22.51</c:v>
                </c:pt>
                <c:pt idx="3795" formatCode="0.00">
                  <c:v>22.34</c:v>
                </c:pt>
                <c:pt idx="3796" formatCode="0.00">
                  <c:v>23.74</c:v>
                </c:pt>
                <c:pt idx="3797" formatCode="0.00">
                  <c:v>25.239999999999995</c:v>
                </c:pt>
                <c:pt idx="3798" formatCode="0.00">
                  <c:v>24</c:v>
                </c:pt>
                <c:pt idx="3799" formatCode="0.00">
                  <c:v>23.01</c:v>
                </c:pt>
                <c:pt idx="3800" formatCode="0.00">
                  <c:v>22</c:v>
                </c:pt>
                <c:pt idx="3801" formatCode="0.00">
                  <c:v>22.69</c:v>
                </c:pt>
                <c:pt idx="3802" formatCode="0.00">
                  <c:v>21.62</c:v>
                </c:pt>
                <c:pt idx="3803" formatCode="0.00">
                  <c:v>20.56</c:v>
                </c:pt>
                <c:pt idx="3804" formatCode="0.00">
                  <c:v>20.09</c:v>
                </c:pt>
                <c:pt idx="3805" formatCode="0.00">
                  <c:v>19.89</c:v>
                </c:pt>
                <c:pt idx="3806" formatCode="0.00">
                  <c:v>21.89</c:v>
                </c:pt>
                <c:pt idx="3807" formatCode="0.00">
                  <c:v>21.01</c:v>
                </c:pt>
                <c:pt idx="3808" formatCode="0.00">
                  <c:v>22.32</c:v>
                </c:pt>
                <c:pt idx="3809" formatCode="0.00">
                  <c:v>21.75</c:v>
                </c:pt>
                <c:pt idx="3810" formatCode="0.00">
                  <c:v>20.55</c:v>
                </c:pt>
                <c:pt idx="3811" formatCode="0.00">
                  <c:v>20.420000000000002</c:v>
                </c:pt>
                <c:pt idx="3812" formatCode="0.00">
                  <c:v>20.48</c:v>
                </c:pt>
                <c:pt idx="3813" formatCode="0.00">
                  <c:v>20.91</c:v>
                </c:pt>
                <c:pt idx="3814" formatCode="0.00">
                  <c:v>21.54</c:v>
                </c:pt>
                <c:pt idx="3815" formatCode="0.00">
                  <c:v>23.84</c:v>
                </c:pt>
                <c:pt idx="3816" formatCode="0.00">
                  <c:v>22.87</c:v>
                </c:pt>
                <c:pt idx="3817" formatCode="0.00">
                  <c:v>24.4</c:v>
                </c:pt>
                <c:pt idx="3818" formatCode="0.00">
                  <c:v>22.44</c:v>
                </c:pt>
                <c:pt idx="3819" formatCode="0.00">
                  <c:v>22.23</c:v>
                </c:pt>
                <c:pt idx="3820" formatCode="0.00">
                  <c:v>19.71</c:v>
                </c:pt>
                <c:pt idx="3821" formatCode="0.00">
                  <c:v>20.56</c:v>
                </c:pt>
                <c:pt idx="3822" formatCode="0.00">
                  <c:v>22</c:v>
                </c:pt>
                <c:pt idx="3823" formatCode="0.00">
                  <c:v>23.03</c:v>
                </c:pt>
                <c:pt idx="3824" formatCode="0.00">
                  <c:v>25.41</c:v>
                </c:pt>
                <c:pt idx="3825" formatCode="0.00">
                  <c:v>24.92</c:v>
                </c:pt>
                <c:pt idx="3826" formatCode="0.00">
                  <c:v>24.92</c:v>
                </c:pt>
                <c:pt idx="3827" formatCode="0.00">
                  <c:v>25.85</c:v>
                </c:pt>
                <c:pt idx="3828" formatCode="0.00">
                  <c:v>26.35</c:v>
                </c:pt>
                <c:pt idx="3829" formatCode="0.00">
                  <c:v>28.610000000000003</c:v>
                </c:pt>
                <c:pt idx="3830" formatCode="0.00">
                  <c:v>30.990000000000002</c:v>
                </c:pt>
                <c:pt idx="3831" formatCode="0.00">
                  <c:v>31.840000000000003</c:v>
                </c:pt>
                <c:pt idx="3832" formatCode="0.00">
                  <c:v>31.840000000000003</c:v>
                </c:pt>
                <c:pt idx="3833" formatCode="0.00">
                  <c:v>31.840000000000003</c:v>
                </c:pt>
                <c:pt idx="3834" formatCode="0.00">
                  <c:v>31.840000000000003</c:v>
                </c:pt>
                <c:pt idx="3835" formatCode="0.00">
                  <c:v>31.840000000000003</c:v>
                </c:pt>
                <c:pt idx="3836" formatCode="0.00">
                  <c:v>41.76</c:v>
                </c:pt>
                <c:pt idx="3837" formatCode="0.00">
                  <c:v>38.869999999999997</c:v>
                </c:pt>
                <c:pt idx="3838" formatCode="0.00">
                  <c:v>40.56</c:v>
                </c:pt>
                <c:pt idx="3839" formatCode="0.00">
                  <c:v>43.74</c:v>
                </c:pt>
                <c:pt idx="3840" formatCode="0.00">
                  <c:v>42.66</c:v>
                </c:pt>
                <c:pt idx="3841" formatCode="0.00">
                  <c:v>37.75</c:v>
                </c:pt>
                <c:pt idx="3842" formatCode="0.00">
                  <c:v>35.81</c:v>
                </c:pt>
                <c:pt idx="3843" formatCode="0.00">
                  <c:v>35.26</c:v>
                </c:pt>
                <c:pt idx="3844" formatCode="0.00">
                  <c:v>34</c:v>
                </c:pt>
                <c:pt idx="3845" formatCode="0.00">
                  <c:v>31.929999999999996</c:v>
                </c:pt>
                <c:pt idx="3846" formatCode="0.00">
                  <c:v>32.32</c:v>
                </c:pt>
                <c:pt idx="3847" formatCode="0.00">
                  <c:v>31.180000000000003</c:v>
                </c:pt>
                <c:pt idx="3848" formatCode="0.00">
                  <c:v>31.34</c:v>
                </c:pt>
                <c:pt idx="3849" formatCode="0.00">
                  <c:v>31.97</c:v>
                </c:pt>
                <c:pt idx="3850" formatCode="0.00">
                  <c:v>33.39</c:v>
                </c:pt>
                <c:pt idx="3851" formatCode="0.00">
                  <c:v>35.119999999999997</c:v>
                </c:pt>
                <c:pt idx="3852" formatCode="0.00">
                  <c:v>34.83</c:v>
                </c:pt>
                <c:pt idx="3853" formatCode="0.00">
                  <c:v>31.6</c:v>
                </c:pt>
                <c:pt idx="3854" formatCode="0.00">
                  <c:v>31.5</c:v>
                </c:pt>
                <c:pt idx="3855" formatCode="0.00">
                  <c:v>35.270000000000003</c:v>
                </c:pt>
                <c:pt idx="3856" formatCode="0.00">
                  <c:v>35.31</c:v>
                </c:pt>
                <c:pt idx="3857" formatCode="0.00">
                  <c:v>32.880000000000003</c:v>
                </c:pt>
                <c:pt idx="3858" formatCode="0.00">
                  <c:v>35.08</c:v>
                </c:pt>
                <c:pt idx="3859" formatCode="0.00">
                  <c:v>34.950000000000003</c:v>
                </c:pt>
                <c:pt idx="3860" formatCode="0.00">
                  <c:v>34.11</c:v>
                </c:pt>
                <c:pt idx="3861" formatCode="0.00">
                  <c:v>32.25</c:v>
                </c:pt>
                <c:pt idx="3862" formatCode="0.00">
                  <c:v>32</c:v>
                </c:pt>
                <c:pt idx="3863" formatCode="0.00">
                  <c:v>30.95</c:v>
                </c:pt>
                <c:pt idx="3864" formatCode="0.00">
                  <c:v>29.460000000000004</c:v>
                </c:pt>
                <c:pt idx="3865" formatCode="0.00">
                  <c:v>28.42</c:v>
                </c:pt>
                <c:pt idx="3866" formatCode="0.00">
                  <c:v>31.64</c:v>
                </c:pt>
                <c:pt idx="3867" formatCode="0.00">
                  <c:v>33.46</c:v>
                </c:pt>
                <c:pt idx="3868" formatCode="0.00">
                  <c:v>33.56</c:v>
                </c:pt>
                <c:pt idx="3869" formatCode="0.00">
                  <c:v>32.31</c:v>
                </c:pt>
                <c:pt idx="3870" formatCode="0.00">
                  <c:v>30.709999999999997</c:v>
                </c:pt>
                <c:pt idx="3871" formatCode="0.00">
                  <c:v>30.5</c:v>
                </c:pt>
                <c:pt idx="3872" formatCode="0.00">
                  <c:v>28.800000000000004</c:v>
                </c:pt>
                <c:pt idx="3873" formatCode="0.00">
                  <c:v>29.13</c:v>
                </c:pt>
                <c:pt idx="3874" formatCode="0.00">
                  <c:v>28.62</c:v>
                </c:pt>
                <c:pt idx="3875" formatCode="0.00">
                  <c:v>27.440000000000005</c:v>
                </c:pt>
                <c:pt idx="3876" formatCode="0.00">
                  <c:v>29.350000000000005</c:v>
                </c:pt>
                <c:pt idx="3877" formatCode="0.00">
                  <c:v>26.47</c:v>
                </c:pt>
                <c:pt idx="3878" formatCode="0.00">
                  <c:v>26.56</c:v>
                </c:pt>
                <c:pt idx="3879" formatCode="0.00">
                  <c:v>25.56</c:v>
                </c:pt>
                <c:pt idx="3880" formatCode="0.00">
                  <c:v>25.069999999999997</c:v>
                </c:pt>
                <c:pt idx="3881" formatCode="0.00">
                  <c:v>24.46</c:v>
                </c:pt>
                <c:pt idx="3882" formatCode="0.00">
                  <c:v>24.12</c:v>
                </c:pt>
                <c:pt idx="3883" formatCode="0.00">
                  <c:v>24.19</c:v>
                </c:pt>
                <c:pt idx="3884" formatCode="0.00">
                  <c:v>24.19</c:v>
                </c:pt>
                <c:pt idx="3885" formatCode="0.00">
                  <c:v>23.25</c:v>
                </c:pt>
                <c:pt idx="3886" formatCode="0.00">
                  <c:v>23.79</c:v>
                </c:pt>
                <c:pt idx="3887" formatCode="0.00">
                  <c:v>24</c:v>
                </c:pt>
                <c:pt idx="3888" formatCode="0.00">
                  <c:v>25.900000000000002</c:v>
                </c:pt>
                <c:pt idx="3889" formatCode="0.00">
                  <c:v>25.180000000000003</c:v>
                </c:pt>
                <c:pt idx="3890" formatCode="0.00">
                  <c:v>23.84</c:v>
                </c:pt>
                <c:pt idx="3891" formatCode="0.00">
                  <c:v>25.77</c:v>
                </c:pt>
                <c:pt idx="3892" formatCode="0.00">
                  <c:v>24.08</c:v>
                </c:pt>
                <c:pt idx="3893" formatCode="0.00">
                  <c:v>23.02</c:v>
                </c:pt>
                <c:pt idx="3894" formatCode="0.00">
                  <c:v>23.71</c:v>
                </c:pt>
                <c:pt idx="3895" formatCode="0.00">
                  <c:v>23.49</c:v>
                </c:pt>
                <c:pt idx="3896" formatCode="0.00">
                  <c:v>25.619999999999997</c:v>
                </c:pt>
                <c:pt idx="3897" formatCode="0.00">
                  <c:v>25.3</c:v>
                </c:pt>
                <c:pt idx="3898" formatCode="0.00">
                  <c:v>24.87</c:v>
                </c:pt>
                <c:pt idx="3899" formatCode="0.00">
                  <c:v>25.91</c:v>
                </c:pt>
                <c:pt idx="3900" formatCode="0.00">
                  <c:v>24.63</c:v>
                </c:pt>
                <c:pt idx="3901" formatCode="0.00">
                  <c:v>24.26</c:v>
                </c:pt>
                <c:pt idx="3902" formatCode="0.00">
                  <c:v>23.29</c:v>
                </c:pt>
                <c:pt idx="3903" formatCode="0.00">
                  <c:v>22.58</c:v>
                </c:pt>
                <c:pt idx="3904" formatCode="0.00">
                  <c:v>23.67</c:v>
                </c:pt>
                <c:pt idx="3905" formatCode="0.00">
                  <c:v>22.5</c:v>
                </c:pt>
                <c:pt idx="3906" formatCode="0.00">
                  <c:v>22.62</c:v>
                </c:pt>
                <c:pt idx="3907" formatCode="0.00">
                  <c:v>22.62</c:v>
                </c:pt>
                <c:pt idx="3908" formatCode="0.00">
                  <c:v>22.29</c:v>
                </c:pt>
                <c:pt idx="3909" formatCode="0.00">
                  <c:v>21.59</c:v>
                </c:pt>
                <c:pt idx="3910" formatCode="0.00">
                  <c:v>21.4</c:v>
                </c:pt>
                <c:pt idx="3911" formatCode="0.00">
                  <c:v>23.8</c:v>
                </c:pt>
                <c:pt idx="3912" formatCode="0.00">
                  <c:v>23.8</c:v>
                </c:pt>
                <c:pt idx="3913" formatCode="0.00">
                  <c:v>22.71</c:v>
                </c:pt>
                <c:pt idx="3914" formatCode="0.00">
                  <c:v>21.34</c:v>
                </c:pt>
                <c:pt idx="3915" formatCode="0.00">
                  <c:v>20.45</c:v>
                </c:pt>
                <c:pt idx="3916" formatCode="0.00">
                  <c:v>21.94</c:v>
                </c:pt>
                <c:pt idx="3917" formatCode="0.00">
                  <c:v>21.83</c:v>
                </c:pt>
                <c:pt idx="3918" formatCode="0.00">
                  <c:v>22.13</c:v>
                </c:pt>
                <c:pt idx="3919" formatCode="0.00">
                  <c:v>22.36</c:v>
                </c:pt>
                <c:pt idx="3920" formatCode="0.00">
                  <c:v>22.6</c:v>
                </c:pt>
                <c:pt idx="3921" formatCode="0.00">
                  <c:v>23.58</c:v>
                </c:pt>
                <c:pt idx="3922" formatCode="0.00">
                  <c:v>22.7</c:v>
                </c:pt>
                <c:pt idx="3923" formatCode="0.00">
                  <c:v>23.45</c:v>
                </c:pt>
                <c:pt idx="3924" formatCode="0.00">
                  <c:v>22.25</c:v>
                </c:pt>
                <c:pt idx="3925" formatCode="0.00">
                  <c:v>22.52</c:v>
                </c:pt>
                <c:pt idx="3926" formatCode="0.00">
                  <c:v>22.52</c:v>
                </c:pt>
                <c:pt idx="3927" formatCode="0.00">
                  <c:v>23.61</c:v>
                </c:pt>
                <c:pt idx="3928" formatCode="0.00">
                  <c:v>21.88</c:v>
                </c:pt>
                <c:pt idx="3929" formatCode="0.00">
                  <c:v>21.15</c:v>
                </c:pt>
                <c:pt idx="3930" formatCode="0.00">
                  <c:v>21.01</c:v>
                </c:pt>
                <c:pt idx="3931" formatCode="0.00">
                  <c:v>21.14</c:v>
                </c:pt>
                <c:pt idx="3932" formatCode="0.00">
                  <c:v>24.35</c:v>
                </c:pt>
                <c:pt idx="3933" formatCode="0.00">
                  <c:v>23.22</c:v>
                </c:pt>
                <c:pt idx="3934" formatCode="0.00">
                  <c:v>21.09</c:v>
                </c:pt>
                <c:pt idx="3935" formatCode="0.00">
                  <c:v>21.12</c:v>
                </c:pt>
                <c:pt idx="3936" formatCode="0.00">
                  <c:v>24.87</c:v>
                </c:pt>
                <c:pt idx="3937" formatCode="0.00">
                  <c:v>25.45</c:v>
                </c:pt>
                <c:pt idx="3938" formatCode="0.00">
                  <c:v>26.090000000000003</c:v>
                </c:pt>
                <c:pt idx="3939" formatCode="0.00">
                  <c:v>25.11</c:v>
                </c:pt>
                <c:pt idx="3940" formatCode="0.00">
                  <c:v>23.26</c:v>
                </c:pt>
                <c:pt idx="3941" formatCode="0.00">
                  <c:v>21.78</c:v>
                </c:pt>
                <c:pt idx="3942" formatCode="0.00">
                  <c:v>21.62</c:v>
                </c:pt>
                <c:pt idx="3943" formatCode="0.00">
                  <c:v>20.85</c:v>
                </c:pt>
                <c:pt idx="3944" formatCode="0.00">
                  <c:v>21.77</c:v>
                </c:pt>
                <c:pt idx="3945" formatCode="0.00">
                  <c:v>22.37</c:v>
                </c:pt>
                <c:pt idx="3946" formatCode="0.00">
                  <c:v>22.37</c:v>
                </c:pt>
                <c:pt idx="3947" formatCode="0.00">
                  <c:v>24.43</c:v>
                </c:pt>
                <c:pt idx="3948" formatCode="0.00">
                  <c:v>22.66</c:v>
                </c:pt>
                <c:pt idx="3949" formatCode="0.00">
                  <c:v>23.8</c:v>
                </c:pt>
                <c:pt idx="3950" formatCode="0.00">
                  <c:v>22.86</c:v>
                </c:pt>
                <c:pt idx="3951" formatCode="0.00">
                  <c:v>21.84</c:v>
                </c:pt>
                <c:pt idx="3952" formatCode="0.00">
                  <c:v>21.68</c:v>
                </c:pt>
                <c:pt idx="3953" formatCode="0.00">
                  <c:v>21.49</c:v>
                </c:pt>
                <c:pt idx="3954" formatCode="0.00">
                  <c:v>21.59</c:v>
                </c:pt>
                <c:pt idx="3955" formatCode="0.00">
                  <c:v>19.96</c:v>
                </c:pt>
                <c:pt idx="3956" formatCode="0.00">
                  <c:v>20.5</c:v>
                </c:pt>
                <c:pt idx="3957" formatCode="0.00">
                  <c:v>20.3</c:v>
                </c:pt>
                <c:pt idx="3958" formatCode="0.00">
                  <c:v>19.940000000000001</c:v>
                </c:pt>
                <c:pt idx="3959" formatCode="0.00">
                  <c:v>20.04</c:v>
                </c:pt>
                <c:pt idx="3960" formatCode="0.00">
                  <c:v>19.27</c:v>
                </c:pt>
                <c:pt idx="3961" formatCode="0.00">
                  <c:v>19.84</c:v>
                </c:pt>
                <c:pt idx="3962" formatCode="0.00">
                  <c:v>19.59</c:v>
                </c:pt>
                <c:pt idx="3963" formatCode="0.00">
                  <c:v>19.46</c:v>
                </c:pt>
                <c:pt idx="3964" formatCode="0.00">
                  <c:v>19.2</c:v>
                </c:pt>
                <c:pt idx="3965" formatCode="0.00">
                  <c:v>18.420000000000002</c:v>
                </c:pt>
                <c:pt idx="3966" formatCode="0.00">
                  <c:v>18.93</c:v>
                </c:pt>
                <c:pt idx="3967" formatCode="0.00">
                  <c:v>18.16</c:v>
                </c:pt>
                <c:pt idx="3968" formatCode="0.00">
                  <c:v>18.46</c:v>
                </c:pt>
                <c:pt idx="3969" formatCode="0.00">
                  <c:v>18.149999999999999</c:v>
                </c:pt>
                <c:pt idx="3970" formatCode="0.00">
                  <c:v>17.77</c:v>
                </c:pt>
                <c:pt idx="3971" formatCode="0.00">
                  <c:v>18.48</c:v>
                </c:pt>
                <c:pt idx="3972" formatCode="0.00">
                  <c:v>18.13</c:v>
                </c:pt>
                <c:pt idx="3973" formatCode="0.00">
                  <c:v>17.7</c:v>
                </c:pt>
                <c:pt idx="3974" formatCode="0.00">
                  <c:v>17.399999999999999</c:v>
                </c:pt>
                <c:pt idx="3975" formatCode="0.00">
                  <c:v>17.399999999999999</c:v>
                </c:pt>
                <c:pt idx="3976" formatCode="0.00">
                  <c:v>18.73</c:v>
                </c:pt>
                <c:pt idx="3977" formatCode="0.00">
                  <c:v>19.16</c:v>
                </c:pt>
                <c:pt idx="3978" formatCode="0.00">
                  <c:v>20.2</c:v>
                </c:pt>
                <c:pt idx="3979" formatCode="0.00">
                  <c:v>19.78</c:v>
                </c:pt>
                <c:pt idx="3980" formatCode="0.00">
                  <c:v>19.13</c:v>
                </c:pt>
                <c:pt idx="3981" formatCode="0.00">
                  <c:v>19.61</c:v>
                </c:pt>
                <c:pt idx="3982" formatCode="0.00">
                  <c:v>19.47</c:v>
                </c:pt>
                <c:pt idx="3983" formatCode="0.00">
                  <c:v>18.190000000000001</c:v>
                </c:pt>
                <c:pt idx="3984" formatCode="0.00">
                  <c:v>20.3</c:v>
                </c:pt>
                <c:pt idx="3985" formatCode="0.00">
                  <c:v>19.420000000000002</c:v>
                </c:pt>
                <c:pt idx="3986" formatCode="0.00">
                  <c:v>19.82</c:v>
                </c:pt>
                <c:pt idx="3987" formatCode="0.00">
                  <c:v>18.11</c:v>
                </c:pt>
                <c:pt idx="3988" formatCode="0.00">
                  <c:v>18.43</c:v>
                </c:pt>
                <c:pt idx="3989" formatCode="0.00">
                  <c:v>19.29</c:v>
                </c:pt>
                <c:pt idx="3990" formatCode="0.00">
                  <c:v>18.3</c:v>
                </c:pt>
                <c:pt idx="3991" formatCode="0.00">
                  <c:v>19.77</c:v>
                </c:pt>
                <c:pt idx="3992" formatCode="0.00">
                  <c:v>20.28</c:v>
                </c:pt>
                <c:pt idx="3993" formatCode="0.00">
                  <c:v>20.77</c:v>
                </c:pt>
                <c:pt idx="3994" formatCode="0.00">
                  <c:v>20.95</c:v>
                </c:pt>
                <c:pt idx="3995" formatCode="0.00">
                  <c:v>22.14</c:v>
                </c:pt>
                <c:pt idx="3996" formatCode="0.00">
                  <c:v>24.05</c:v>
                </c:pt>
                <c:pt idx="3997" formatCode="0.00">
                  <c:v>21.91</c:v>
                </c:pt>
                <c:pt idx="3998" formatCode="0.00">
                  <c:v>20.059999999999999</c:v>
                </c:pt>
                <c:pt idx="3999" formatCode="0.00">
                  <c:v>20.07</c:v>
                </c:pt>
                <c:pt idx="4000" formatCode="0.00">
                  <c:v>20.190000000000001</c:v>
                </c:pt>
                <c:pt idx="4001" formatCode="0.00">
                  <c:v>22.56</c:v>
                </c:pt>
                <c:pt idx="4002" formatCode="0.00">
                  <c:v>21.94</c:v>
                </c:pt>
                <c:pt idx="4003" formatCode="0.00">
                  <c:v>20.39</c:v>
                </c:pt>
                <c:pt idx="4004" formatCode="0.00">
                  <c:v>21.56</c:v>
                </c:pt>
                <c:pt idx="4005" formatCode="0.00">
                  <c:v>22.41</c:v>
                </c:pt>
                <c:pt idx="4006" formatCode="0.00">
                  <c:v>20.72</c:v>
                </c:pt>
                <c:pt idx="4007" formatCode="0.00">
                  <c:v>19.350000000000001</c:v>
                </c:pt>
                <c:pt idx="4008" formatCode="0.00">
                  <c:v>19.190000000000001</c:v>
                </c:pt>
                <c:pt idx="4009" formatCode="0.00">
                  <c:v>18.5</c:v>
                </c:pt>
                <c:pt idx="4010" formatCode="0.00">
                  <c:v>17.7</c:v>
                </c:pt>
                <c:pt idx="4011" formatCode="0.00">
                  <c:v>19.239999999999998</c:v>
                </c:pt>
                <c:pt idx="4012" formatCode="0.00">
                  <c:v>20.05</c:v>
                </c:pt>
                <c:pt idx="4013" formatCode="0.00">
                  <c:v>19.579999999999998</c:v>
                </c:pt>
                <c:pt idx="4014" formatCode="0.00">
                  <c:v>18.23</c:v>
                </c:pt>
                <c:pt idx="4015" formatCode="0.00">
                  <c:v>18.899999999999999</c:v>
                </c:pt>
                <c:pt idx="4016" formatCode="0.00">
                  <c:v>18.899999999999999</c:v>
                </c:pt>
                <c:pt idx="4017" formatCode="0.00">
                  <c:v>20.309999999999999</c:v>
                </c:pt>
                <c:pt idx="4018" formatCode="0.00">
                  <c:v>20.39</c:v>
                </c:pt>
                <c:pt idx="4019" formatCode="0.00">
                  <c:v>20.61</c:v>
                </c:pt>
                <c:pt idx="4020" formatCode="0.00">
                  <c:v>19.98</c:v>
                </c:pt>
                <c:pt idx="4021" formatCode="0.00">
                  <c:v>23.37</c:v>
                </c:pt>
                <c:pt idx="4022" formatCode="0.00">
                  <c:v>23.89</c:v>
                </c:pt>
                <c:pt idx="4023" formatCode="0.00">
                  <c:v>22.61</c:v>
                </c:pt>
                <c:pt idx="4024" formatCode="0.00">
                  <c:v>24.16</c:v>
                </c:pt>
                <c:pt idx="4025" formatCode="0.00">
                  <c:v>23.51</c:v>
                </c:pt>
                <c:pt idx="4026" formatCode="0.00">
                  <c:v>23.72</c:v>
                </c:pt>
                <c:pt idx="4027" formatCode="0.00">
                  <c:v>24.45</c:v>
                </c:pt>
                <c:pt idx="4028" formatCode="0.00">
                  <c:v>24.15</c:v>
                </c:pt>
                <c:pt idx="4029" formatCode="0.00">
                  <c:v>25.019999999999996</c:v>
                </c:pt>
                <c:pt idx="4030" formatCode="0.00">
                  <c:v>25.96</c:v>
                </c:pt>
                <c:pt idx="4031" formatCode="0.00">
                  <c:v>24.64</c:v>
                </c:pt>
                <c:pt idx="4032" formatCode="0.00">
                  <c:v>24.24</c:v>
                </c:pt>
                <c:pt idx="4033" formatCode="0.00">
                  <c:v>26.06</c:v>
                </c:pt>
                <c:pt idx="4034" formatCode="0.00">
                  <c:v>27.48</c:v>
                </c:pt>
                <c:pt idx="4035" formatCode="0.00">
                  <c:v>27.229999999999997</c:v>
                </c:pt>
                <c:pt idx="4036" formatCode="0.00">
                  <c:v>26.979999999999997</c:v>
                </c:pt>
                <c:pt idx="4037" formatCode="0.00">
                  <c:v>27.839999999999996</c:v>
                </c:pt>
                <c:pt idx="4038" formatCode="0.00">
                  <c:v>28.42</c:v>
                </c:pt>
                <c:pt idx="4039" formatCode="0.00">
                  <c:v>26.289999999999996</c:v>
                </c:pt>
                <c:pt idx="4040" formatCode="0.00">
                  <c:v>25.4</c:v>
                </c:pt>
                <c:pt idx="4041" formatCode="0.00">
                  <c:v>27.11</c:v>
                </c:pt>
                <c:pt idx="4042" formatCode="0.00">
                  <c:v>28.96</c:v>
                </c:pt>
                <c:pt idx="4043" formatCode="0.00">
                  <c:v>29.42</c:v>
                </c:pt>
                <c:pt idx="4044" formatCode="0.00">
                  <c:v>29.42</c:v>
                </c:pt>
                <c:pt idx="4045" formatCode="0.00">
                  <c:v>27.11</c:v>
                </c:pt>
                <c:pt idx="4046" formatCode="0.00">
                  <c:v>28.249999999999996</c:v>
                </c:pt>
                <c:pt idx="4047" formatCode="0.00">
                  <c:v>30.219999999999995</c:v>
                </c:pt>
                <c:pt idx="4048" formatCode="0.00">
                  <c:v>34.1</c:v>
                </c:pt>
                <c:pt idx="4049" formatCode="0.00">
                  <c:v>33.85</c:v>
                </c:pt>
                <c:pt idx="4050" formatCode="0.00">
                  <c:v>32.94</c:v>
                </c:pt>
                <c:pt idx="4051" formatCode="0.00">
                  <c:v>35.03</c:v>
                </c:pt>
                <c:pt idx="4052" formatCode="0.00">
                  <c:v>36.65</c:v>
                </c:pt>
                <c:pt idx="4053" formatCode="0.00">
                  <c:v>35.450000000000003</c:v>
                </c:pt>
                <c:pt idx="4054" formatCode="0.00">
                  <c:v>35.119999999999997</c:v>
                </c:pt>
                <c:pt idx="4055" formatCode="0.00">
                  <c:v>38.17</c:v>
                </c:pt>
                <c:pt idx="4056" formatCode="0.00">
                  <c:v>41.87</c:v>
                </c:pt>
                <c:pt idx="4057" formatCode="0.00">
                  <c:v>44.92</c:v>
                </c:pt>
                <c:pt idx="4058" formatCode="0.00">
                  <c:v>39.86</c:v>
                </c:pt>
                <c:pt idx="4059" formatCode="0.00">
                  <c:v>39.270000000000003</c:v>
                </c:pt>
                <c:pt idx="4060" formatCode="0.00">
                  <c:v>35.51</c:v>
                </c:pt>
                <c:pt idx="4061" formatCode="0.00">
                  <c:v>31.33</c:v>
                </c:pt>
                <c:pt idx="4062" formatCode="0.00">
                  <c:v>31.920000000000005</c:v>
                </c:pt>
                <c:pt idx="4063" formatCode="0.00">
                  <c:v>32.03</c:v>
                </c:pt>
                <c:pt idx="4064" formatCode="0.00">
                  <c:v>36.950000000000003</c:v>
                </c:pt>
                <c:pt idx="4065" formatCode="0.00">
                  <c:v>41.29</c:v>
                </c:pt>
                <c:pt idx="4066" formatCode="0.00">
                  <c:v>45.08</c:v>
                </c:pt>
                <c:pt idx="4067" formatCode="0.00">
                  <c:v>42.03</c:v>
                </c:pt>
                <c:pt idx="4068" formatCode="0.00">
                  <c:v>38.729999999999997</c:v>
                </c:pt>
                <c:pt idx="4069" formatCode="0.00">
                  <c:v>36.33</c:v>
                </c:pt>
                <c:pt idx="4070" formatCode="0.00">
                  <c:v>35.33</c:v>
                </c:pt>
                <c:pt idx="4071" formatCode="0.00">
                  <c:v>37.049999999999997</c:v>
                </c:pt>
                <c:pt idx="4072" formatCode="0.00">
                  <c:v>35.82</c:v>
                </c:pt>
                <c:pt idx="4073" formatCode="0.00">
                  <c:v>32.36</c:v>
                </c:pt>
                <c:pt idx="4074" formatCode="0.00">
                  <c:v>29.43</c:v>
                </c:pt>
                <c:pt idx="4075" formatCode="0.00">
                  <c:v>28.809999999999995</c:v>
                </c:pt>
                <c:pt idx="4076" formatCode="0.00">
                  <c:v>28.610000000000003</c:v>
                </c:pt>
                <c:pt idx="4077" formatCode="0.00">
                  <c:v>29.59</c:v>
                </c:pt>
                <c:pt idx="4078" formatCode="0.00">
                  <c:v>28.23</c:v>
                </c:pt>
                <c:pt idx="4079" formatCode="0.00">
                  <c:v>27.750000000000004</c:v>
                </c:pt>
                <c:pt idx="4080" formatCode="0.00">
                  <c:v>29.32</c:v>
                </c:pt>
                <c:pt idx="4081" formatCode="0.00">
                  <c:v>29.89</c:v>
                </c:pt>
                <c:pt idx="4082" formatCode="0.00">
                  <c:v>30.11</c:v>
                </c:pt>
                <c:pt idx="4083" formatCode="0.00">
                  <c:v>33.32</c:v>
                </c:pt>
                <c:pt idx="4084" formatCode="0.00">
                  <c:v>33.67</c:v>
                </c:pt>
                <c:pt idx="4085" formatCode="0.00">
                  <c:v>32.64</c:v>
                </c:pt>
                <c:pt idx="4086" formatCode="0.00">
                  <c:v>32.64</c:v>
                </c:pt>
                <c:pt idx="4087" formatCode="0.00">
                  <c:v>39.97</c:v>
                </c:pt>
                <c:pt idx="4088" formatCode="0.00">
                  <c:v>37.44</c:v>
                </c:pt>
                <c:pt idx="4089" formatCode="0.00">
                  <c:v>38.86</c:v>
                </c:pt>
                <c:pt idx="4090" formatCode="0.00">
                  <c:v>36.33</c:v>
                </c:pt>
                <c:pt idx="4091" formatCode="0.00">
                  <c:v>36.450000000000003</c:v>
                </c:pt>
                <c:pt idx="4092" formatCode="0.00">
                  <c:v>35.08</c:v>
                </c:pt>
                <c:pt idx="4093" formatCode="0.00">
                  <c:v>34.81</c:v>
                </c:pt>
                <c:pt idx="4094" formatCode="0.00">
                  <c:v>37.5</c:v>
                </c:pt>
                <c:pt idx="4095" formatCode="0.00">
                  <c:v>35.82</c:v>
                </c:pt>
                <c:pt idx="4096" formatCode="0.00">
                  <c:v>36.74</c:v>
                </c:pt>
                <c:pt idx="4097" formatCode="0.00">
                  <c:v>38.01</c:v>
                </c:pt>
                <c:pt idx="4098" formatCode="0.00">
                  <c:v>37.520000000000003</c:v>
                </c:pt>
                <c:pt idx="4099" formatCode="0.00">
                  <c:v>40.65</c:v>
                </c:pt>
                <c:pt idx="4100" formatCode="0.00">
                  <c:v>38.979999999999997</c:v>
                </c:pt>
                <c:pt idx="4101" formatCode="0.00">
                  <c:v>39.68</c:v>
                </c:pt>
                <c:pt idx="4102" formatCode="0.00">
                  <c:v>40.520000000000003</c:v>
                </c:pt>
                <c:pt idx="4103" formatCode="0.00">
                  <c:v>37.33</c:v>
                </c:pt>
                <c:pt idx="4104" formatCode="0.00">
                  <c:v>34.6</c:v>
                </c:pt>
                <c:pt idx="4105" formatCode="0.00">
                  <c:v>36.97</c:v>
                </c:pt>
                <c:pt idx="4106" formatCode="0.00">
                  <c:v>39.69</c:v>
                </c:pt>
                <c:pt idx="4107" formatCode="0.00">
                  <c:v>34.119999999999997</c:v>
                </c:pt>
                <c:pt idx="4108" formatCode="0.00">
                  <c:v>36.83</c:v>
                </c:pt>
                <c:pt idx="4109" formatCode="0.00">
                  <c:v>37.31</c:v>
                </c:pt>
                <c:pt idx="4110" formatCode="0.00">
                  <c:v>39.46</c:v>
                </c:pt>
                <c:pt idx="4111" formatCode="0.00">
                  <c:v>42.64</c:v>
                </c:pt>
                <c:pt idx="4112" formatCode="0.00">
                  <c:v>41.02</c:v>
                </c:pt>
                <c:pt idx="4113" formatCode="0.00">
                  <c:v>42.13</c:v>
                </c:pt>
                <c:pt idx="4114" formatCode="0.00">
                  <c:v>37.549999999999997</c:v>
                </c:pt>
                <c:pt idx="4115" formatCode="0.00">
                  <c:v>35.700000000000003</c:v>
                </c:pt>
                <c:pt idx="4116" formatCode="0.00">
                  <c:v>36.04</c:v>
                </c:pt>
                <c:pt idx="4117" formatCode="0.00">
                  <c:v>34.020000000000003</c:v>
                </c:pt>
                <c:pt idx="4118" formatCode="0.00">
                  <c:v>36</c:v>
                </c:pt>
                <c:pt idx="4119" formatCode="0.00">
                  <c:v>34.1</c:v>
                </c:pt>
                <c:pt idx="4120" formatCode="0.00">
                  <c:v>33.53</c:v>
                </c:pt>
                <c:pt idx="4121" formatCode="0.00">
                  <c:v>33.11</c:v>
                </c:pt>
                <c:pt idx="4122" formatCode="0.00">
                  <c:v>34.090000000000003</c:v>
                </c:pt>
                <c:pt idx="4123" formatCode="0.00">
                  <c:v>33.200000000000003</c:v>
                </c:pt>
                <c:pt idx="4124" formatCode="0.00">
                  <c:v>34.03</c:v>
                </c:pt>
                <c:pt idx="4125" formatCode="0.00">
                  <c:v>30</c:v>
                </c:pt>
                <c:pt idx="4126" formatCode="0.00">
                  <c:v>31.069999999999997</c:v>
                </c:pt>
                <c:pt idx="4127" formatCode="0.00">
                  <c:v>32.270000000000003</c:v>
                </c:pt>
                <c:pt idx="4128" formatCode="0.00">
                  <c:v>31.230000000000004</c:v>
                </c:pt>
                <c:pt idx="4129" formatCode="0.00">
                  <c:v>31.14</c:v>
                </c:pt>
                <c:pt idx="4130" formatCode="0.00">
                  <c:v>29.299999999999997</c:v>
                </c:pt>
                <c:pt idx="4131" formatCode="0.00">
                  <c:v>30.820000000000004</c:v>
                </c:pt>
                <c:pt idx="4132" formatCode="0.00">
                  <c:v>31.230000000000004</c:v>
                </c:pt>
                <c:pt idx="4133" formatCode="0.00">
                  <c:v>30.73</c:v>
                </c:pt>
                <c:pt idx="4134" formatCode="0.00">
                  <c:v>31.42</c:v>
                </c:pt>
                <c:pt idx="4135" formatCode="0.00">
                  <c:v>29.410000000000004</c:v>
                </c:pt>
                <c:pt idx="4136" formatCode="0.00">
                  <c:v>31.3</c:v>
                </c:pt>
                <c:pt idx="4137" formatCode="0.00">
                  <c:v>30.579999999999995</c:v>
                </c:pt>
                <c:pt idx="4138" formatCode="0.00">
                  <c:v>31.240000000000002</c:v>
                </c:pt>
                <c:pt idx="4139" formatCode="0.00">
                  <c:v>28.67</c:v>
                </c:pt>
                <c:pt idx="4140" formatCode="0.00">
                  <c:v>26.649999999999995</c:v>
                </c:pt>
                <c:pt idx="4141" formatCode="0.00">
                  <c:v>27.66</c:v>
                </c:pt>
                <c:pt idx="4142" formatCode="0.00">
                  <c:v>27.41</c:v>
                </c:pt>
                <c:pt idx="4143" formatCode="0.00">
                  <c:v>25.319999999999997</c:v>
                </c:pt>
                <c:pt idx="4144" formatCode="0.00">
                  <c:v>23.81</c:v>
                </c:pt>
                <c:pt idx="4145" formatCode="0.00">
                  <c:v>23.16</c:v>
                </c:pt>
                <c:pt idx="4146" formatCode="0.00">
                  <c:v>24.07</c:v>
                </c:pt>
                <c:pt idx="4147" formatCode="0.00">
                  <c:v>25.97</c:v>
                </c:pt>
                <c:pt idx="4148" formatCode="0.00">
                  <c:v>27.250000000000004</c:v>
                </c:pt>
                <c:pt idx="4149" formatCode="0.00">
                  <c:v>27.250000000000004</c:v>
                </c:pt>
                <c:pt idx="4150" formatCode="0.00">
                  <c:v>27.500000000000004</c:v>
                </c:pt>
                <c:pt idx="4151" formatCode="0.00">
                  <c:v>27.46</c:v>
                </c:pt>
                <c:pt idx="4152" formatCode="0.00">
                  <c:v>28.33</c:v>
                </c:pt>
                <c:pt idx="4153" formatCode="0.00">
                  <c:v>28.92</c:v>
                </c:pt>
                <c:pt idx="4154" formatCode="0.00">
                  <c:v>30.099999999999998</c:v>
                </c:pt>
                <c:pt idx="4155" formatCode="0.00">
                  <c:v>28.88</c:v>
                </c:pt>
                <c:pt idx="4156" formatCode="0.00">
                  <c:v>30.78</c:v>
                </c:pt>
                <c:pt idx="4157" formatCode="0.00">
                  <c:v>28.76</c:v>
                </c:pt>
                <c:pt idx="4158" formatCode="0.00">
                  <c:v>27.76</c:v>
                </c:pt>
                <c:pt idx="4159" formatCode="0.00">
                  <c:v>27.29</c:v>
                </c:pt>
                <c:pt idx="4160" formatCode="0.00">
                  <c:v>28.18</c:v>
                </c:pt>
                <c:pt idx="4161" formatCode="0.00">
                  <c:v>26.239999999999995</c:v>
                </c:pt>
                <c:pt idx="4162" formatCode="0.00">
                  <c:v>26.66</c:v>
                </c:pt>
                <c:pt idx="4163" formatCode="0.00">
                  <c:v>28.29</c:v>
                </c:pt>
                <c:pt idx="4164" formatCode="0.00">
                  <c:v>30.210000000000004</c:v>
                </c:pt>
                <c:pt idx="4165" formatCode="0.00">
                  <c:v>26.71</c:v>
                </c:pt>
                <c:pt idx="4166" formatCode="0.00">
                  <c:v>26.200000000000003</c:v>
                </c:pt>
                <c:pt idx="4167" formatCode="0.00">
                  <c:v>26.49</c:v>
                </c:pt>
                <c:pt idx="4168" formatCode="0.00">
                  <c:v>26.49</c:v>
                </c:pt>
                <c:pt idx="4169" formatCode="0.00">
                  <c:v>27.37</c:v>
                </c:pt>
                <c:pt idx="4170" formatCode="0.00">
                  <c:v>29.549999999999997</c:v>
                </c:pt>
                <c:pt idx="4171" formatCode="0.00">
                  <c:v>29.62</c:v>
                </c:pt>
                <c:pt idx="4172" formatCode="0.00">
                  <c:v>28.62</c:v>
                </c:pt>
                <c:pt idx="4173" formatCode="0.00">
                  <c:v>28.62</c:v>
                </c:pt>
                <c:pt idx="4174" formatCode="0.00">
                  <c:v>25.39</c:v>
                </c:pt>
                <c:pt idx="4175" formatCode="0.00">
                  <c:v>24.68</c:v>
                </c:pt>
                <c:pt idx="4176" formatCode="0.00">
                  <c:v>24.91</c:v>
                </c:pt>
                <c:pt idx="4177" formatCode="0.00">
                  <c:v>25.129999999999995</c:v>
                </c:pt>
                <c:pt idx="4178" formatCode="0.00">
                  <c:v>25.53</c:v>
                </c:pt>
                <c:pt idx="4179" formatCode="0.00">
                  <c:v>24.25</c:v>
                </c:pt>
                <c:pt idx="4180" formatCode="0.00">
                  <c:v>24.32</c:v>
                </c:pt>
                <c:pt idx="4181" formatCode="0.00">
                  <c:v>24.9</c:v>
                </c:pt>
                <c:pt idx="4182" formatCode="0.00">
                  <c:v>24.57</c:v>
                </c:pt>
                <c:pt idx="4183" formatCode="0.00">
                  <c:v>25.509999999999998</c:v>
                </c:pt>
                <c:pt idx="4184" formatCode="0.00">
                  <c:v>25.009999999999998</c:v>
                </c:pt>
                <c:pt idx="4185" formatCode="0.00">
                  <c:v>25.7</c:v>
                </c:pt>
                <c:pt idx="4186" formatCode="0.00">
                  <c:v>25.7</c:v>
                </c:pt>
                <c:pt idx="4187" formatCode="0.00">
                  <c:v>27.589999999999996</c:v>
                </c:pt>
                <c:pt idx="4188" formatCode="0.00">
                  <c:v>29.01</c:v>
                </c:pt>
                <c:pt idx="4189" formatCode="0.00">
                  <c:v>27.529999999999998</c:v>
                </c:pt>
                <c:pt idx="4190" formatCode="0.00">
                  <c:v>31.509999999999998</c:v>
                </c:pt>
                <c:pt idx="4191" formatCode="0.00">
                  <c:v>34.69</c:v>
                </c:pt>
                <c:pt idx="4192" formatCode="0.00">
                  <c:v>31.929999999999996</c:v>
                </c:pt>
                <c:pt idx="4193" formatCode="0.00">
                  <c:v>31.259999999999998</c:v>
                </c:pt>
                <c:pt idx="4194" formatCode="0.00">
                  <c:v>31.319999999999997</c:v>
                </c:pt>
                <c:pt idx="4195" formatCode="0.00">
                  <c:v>31.17</c:v>
                </c:pt>
                <c:pt idx="4196" formatCode="0.00">
                  <c:v>31.019999999999996</c:v>
                </c:pt>
                <c:pt idx="4197" formatCode="0.00">
                  <c:v>32.76</c:v>
                </c:pt>
                <c:pt idx="4198" formatCode="0.00">
                  <c:v>33.04</c:v>
                </c:pt>
                <c:pt idx="4199" formatCode="0.00">
                  <c:v>33.35</c:v>
                </c:pt>
                <c:pt idx="4200" formatCode="0.00">
                  <c:v>34.01</c:v>
                </c:pt>
                <c:pt idx="4201" formatCode="0.00">
                  <c:v>33.99</c:v>
                </c:pt>
                <c:pt idx="4202" formatCode="0.00">
                  <c:v>33.68</c:v>
                </c:pt>
                <c:pt idx="4203" formatCode="0.00">
                  <c:v>34.33</c:v>
                </c:pt>
                <c:pt idx="4204" formatCode="0.00">
                  <c:v>33.700000000000003</c:v>
                </c:pt>
                <c:pt idx="4205" formatCode="0.00">
                  <c:v>32.619999999999997</c:v>
                </c:pt>
                <c:pt idx="4206" formatCode="0.00">
                  <c:v>32.619999999999997</c:v>
                </c:pt>
                <c:pt idx="4207" formatCode="0.00">
                  <c:v>31.11</c:v>
                </c:pt>
                <c:pt idx="4208" formatCode="0.00">
                  <c:v>31.31</c:v>
                </c:pt>
                <c:pt idx="4209" formatCode="0.00">
                  <c:v>31.16</c:v>
                </c:pt>
                <c:pt idx="4210" formatCode="0.00">
                  <c:v>30.25</c:v>
                </c:pt>
                <c:pt idx="4211" formatCode="0.00">
                  <c:v>31.980000000000004</c:v>
                </c:pt>
                <c:pt idx="4212" formatCode="0.00">
                  <c:v>31.739999999999995</c:v>
                </c:pt>
                <c:pt idx="4213" formatCode="0.00">
                  <c:v>31.94</c:v>
                </c:pt>
                <c:pt idx="4214" formatCode="0.00">
                  <c:v>30.53</c:v>
                </c:pt>
                <c:pt idx="4215" formatCode="0.00">
                  <c:v>29.630000000000003</c:v>
                </c:pt>
                <c:pt idx="4216" formatCode="0.00">
                  <c:v>30.43</c:v>
                </c:pt>
                <c:pt idx="4217" formatCode="0.00">
                  <c:v>31.83</c:v>
                </c:pt>
                <c:pt idx="4218" formatCode="0.00">
                  <c:v>30.380000000000003</c:v>
                </c:pt>
                <c:pt idx="4219" formatCode="0.00">
                  <c:v>31.370000000000005</c:v>
                </c:pt>
                <c:pt idx="4220" formatCode="0.00">
                  <c:v>31.08</c:v>
                </c:pt>
                <c:pt idx="4221" formatCode="0.00">
                  <c:v>33.31</c:v>
                </c:pt>
                <c:pt idx="4222" formatCode="0.00">
                  <c:v>33.61</c:v>
                </c:pt>
                <c:pt idx="4223" formatCode="0.00">
                  <c:v>33.51</c:v>
                </c:pt>
                <c:pt idx="4224" formatCode="0.00">
                  <c:v>31.759999999999998</c:v>
                </c:pt>
                <c:pt idx="4225" formatCode="0.00">
                  <c:v>30.98</c:v>
                </c:pt>
                <c:pt idx="4226" formatCode="0.00">
                  <c:v>31.75</c:v>
                </c:pt>
                <c:pt idx="4227" formatCode="0.00">
                  <c:v>30.43</c:v>
                </c:pt>
                <c:pt idx="4228" formatCode="0.00">
                  <c:v>31.540000000000003</c:v>
                </c:pt>
                <c:pt idx="4229" formatCode="0.00">
                  <c:v>30.44</c:v>
                </c:pt>
                <c:pt idx="4230" formatCode="0.00">
                  <c:v>28.67</c:v>
                </c:pt>
                <c:pt idx="4231" formatCode="0.00">
                  <c:v>30.39</c:v>
                </c:pt>
                <c:pt idx="4232" formatCode="0.00">
                  <c:v>28.749999999999996</c:v>
                </c:pt>
                <c:pt idx="4233" formatCode="0.00">
                  <c:v>28.23</c:v>
                </c:pt>
                <c:pt idx="4234" formatCode="0.00">
                  <c:v>27.96</c:v>
                </c:pt>
                <c:pt idx="4235" formatCode="0.00">
                  <c:v>27.750000000000004</c:v>
                </c:pt>
                <c:pt idx="4236" formatCode="0.00">
                  <c:v>29.15</c:v>
                </c:pt>
                <c:pt idx="4237" formatCode="0.00">
                  <c:v>28.360000000000003</c:v>
                </c:pt>
                <c:pt idx="4238" formatCode="0.00">
                  <c:v>28.02</c:v>
                </c:pt>
                <c:pt idx="4239" formatCode="0.00">
                  <c:v>28.21</c:v>
                </c:pt>
                <c:pt idx="4240" formatCode="0.00">
                  <c:v>29.13</c:v>
                </c:pt>
                <c:pt idx="4241" formatCode="0.00">
                  <c:v>28.449999999999996</c:v>
                </c:pt>
                <c:pt idx="4242" formatCode="0.00">
                  <c:v>27.13</c:v>
                </c:pt>
                <c:pt idx="4243" formatCode="0.00">
                  <c:v>27.11</c:v>
                </c:pt>
                <c:pt idx="4244" formatCode="0.00">
                  <c:v>25.6</c:v>
                </c:pt>
                <c:pt idx="4245" formatCode="0.00">
                  <c:v>24.44</c:v>
                </c:pt>
                <c:pt idx="4246" formatCode="0.00">
                  <c:v>23.41</c:v>
                </c:pt>
                <c:pt idx="4247" formatCode="0.00">
                  <c:v>22.56</c:v>
                </c:pt>
                <c:pt idx="4248" formatCode="0.00">
                  <c:v>22.52</c:v>
                </c:pt>
                <c:pt idx="4249" formatCode="0.00">
                  <c:v>21.5</c:v>
                </c:pt>
                <c:pt idx="4250" formatCode="0.00">
                  <c:v>21.5</c:v>
                </c:pt>
                <c:pt idx="4251" formatCode="0.00">
                  <c:v>21.95</c:v>
                </c:pt>
                <c:pt idx="4252" formatCode="0.00">
                  <c:v>20.7</c:v>
                </c:pt>
                <c:pt idx="4253" formatCode="0.00">
                  <c:v>20.8</c:v>
                </c:pt>
                <c:pt idx="4254" formatCode="0.00">
                  <c:v>20.329999999999998</c:v>
                </c:pt>
                <c:pt idx="4255" formatCode="0.00">
                  <c:v>20.8</c:v>
                </c:pt>
                <c:pt idx="4256" formatCode="0.00">
                  <c:v>20.84</c:v>
                </c:pt>
                <c:pt idx="4257" formatCode="0.00">
                  <c:v>20.76</c:v>
                </c:pt>
                <c:pt idx="4258" formatCode="0.00">
                  <c:v>21.21</c:v>
                </c:pt>
                <c:pt idx="4259" formatCode="0.00">
                  <c:v>21.59</c:v>
                </c:pt>
                <c:pt idx="4260" formatCode="0.00">
                  <c:v>20.63</c:v>
                </c:pt>
                <c:pt idx="4261" formatCode="0.00">
                  <c:v>21.13</c:v>
                </c:pt>
                <c:pt idx="4262" formatCode="0.00">
                  <c:v>20.8</c:v>
                </c:pt>
                <c:pt idx="4263" formatCode="0.00">
                  <c:v>21</c:v>
                </c:pt>
                <c:pt idx="4264" formatCode="0.00">
                  <c:v>21.24</c:v>
                </c:pt>
                <c:pt idx="4265" formatCode="0.00">
                  <c:v>19.690000000000001</c:v>
                </c:pt>
                <c:pt idx="4266" formatCode="0.00">
                  <c:v>19.52</c:v>
                </c:pt>
                <c:pt idx="4267" formatCode="0.00">
                  <c:v>19.91</c:v>
                </c:pt>
                <c:pt idx="4268" formatCode="0.00">
                  <c:v>20</c:v>
                </c:pt>
                <c:pt idx="4269" formatCode="0.00">
                  <c:v>19.239999999999998</c:v>
                </c:pt>
                <c:pt idx="4270" formatCode="0.00">
                  <c:v>18.399999999999999</c:v>
                </c:pt>
                <c:pt idx="4271" formatCode="0.00">
                  <c:v>20.51</c:v>
                </c:pt>
                <c:pt idx="4272" formatCode="0.00">
                  <c:v>21.29</c:v>
                </c:pt>
                <c:pt idx="4273" formatCode="0.00">
                  <c:v>21.21</c:v>
                </c:pt>
                <c:pt idx="4274" formatCode="0.00">
                  <c:v>19.78</c:v>
                </c:pt>
                <c:pt idx="4275" formatCode="0.00">
                  <c:v>19.170000000000002</c:v>
                </c:pt>
                <c:pt idx="4276" formatCode="0.00">
                  <c:v>19.170000000000002</c:v>
                </c:pt>
                <c:pt idx="4277" formatCode="0.00">
                  <c:v>19.989999999999998</c:v>
                </c:pt>
                <c:pt idx="4278" formatCode="0.00">
                  <c:v>20.03</c:v>
                </c:pt>
                <c:pt idx="4279" formatCode="0.00">
                  <c:v>20.43</c:v>
                </c:pt>
                <c:pt idx="4280" formatCode="0.00">
                  <c:v>19.47</c:v>
                </c:pt>
                <c:pt idx="4281" formatCode="0.00">
                  <c:v>20.85</c:v>
                </c:pt>
                <c:pt idx="4282" formatCode="0.00">
                  <c:v>20.84</c:v>
                </c:pt>
                <c:pt idx="4283" formatCode="0.00">
                  <c:v>20.62</c:v>
                </c:pt>
                <c:pt idx="4284" formatCode="0.00">
                  <c:v>20.83</c:v>
                </c:pt>
                <c:pt idx="4285" formatCode="0.00">
                  <c:v>21.25</c:v>
                </c:pt>
                <c:pt idx="4286" formatCode="0.00">
                  <c:v>22.15</c:v>
                </c:pt>
                <c:pt idx="4287" formatCode="0.00">
                  <c:v>20.64</c:v>
                </c:pt>
                <c:pt idx="4288" formatCode="0.00">
                  <c:v>20.21</c:v>
                </c:pt>
                <c:pt idx="4289" formatCode="0.00">
                  <c:v>20.41</c:v>
                </c:pt>
                <c:pt idx="4290" formatCode="0.00">
                  <c:v>20.66</c:v>
                </c:pt>
                <c:pt idx="4291" formatCode="0.00">
                  <c:v>20.22</c:v>
                </c:pt>
                <c:pt idx="4292" formatCode="0.00">
                  <c:v>20.010000000000002</c:v>
                </c:pt>
                <c:pt idx="4293" formatCode="0.00">
                  <c:v>19.760000000000002</c:v>
                </c:pt>
                <c:pt idx="4294" formatCode="0.00">
                  <c:v>19.8</c:v>
                </c:pt>
                <c:pt idx="4295" formatCode="0.00">
                  <c:v>19.14</c:v>
                </c:pt>
                <c:pt idx="4296" formatCode="0.00">
                  <c:v>20.58</c:v>
                </c:pt>
                <c:pt idx="4297" formatCode="0.00">
                  <c:v>20.75</c:v>
                </c:pt>
                <c:pt idx="4298" formatCode="0.00">
                  <c:v>20.81</c:v>
                </c:pt>
                <c:pt idx="4299" formatCode="0.00">
                  <c:v>19.399999999999999</c:v>
                </c:pt>
                <c:pt idx="4300" formatCode="0.00">
                  <c:v>19.16</c:v>
                </c:pt>
                <c:pt idx="4301" formatCode="0.00">
                  <c:v>19.52</c:v>
                </c:pt>
                <c:pt idx="4302" formatCode="0.00">
                  <c:v>19.46</c:v>
                </c:pt>
                <c:pt idx="4303" formatCode="0.00">
                  <c:v>19.03</c:v>
                </c:pt>
                <c:pt idx="4304" formatCode="0.00">
                  <c:v>19.39</c:v>
                </c:pt>
                <c:pt idx="4305" formatCode="0.00">
                  <c:v>19.39</c:v>
                </c:pt>
                <c:pt idx="4306" formatCode="0.00">
                  <c:v>20.059999999999999</c:v>
                </c:pt>
                <c:pt idx="4307" formatCode="0.00">
                  <c:v>19.48</c:v>
                </c:pt>
                <c:pt idx="4308" formatCode="0.00">
                  <c:v>18.93</c:v>
                </c:pt>
                <c:pt idx="4309" formatCode="0.00">
                  <c:v>19.190000000000001</c:v>
                </c:pt>
                <c:pt idx="4310" formatCode="0.00">
                  <c:v>18.47</c:v>
                </c:pt>
                <c:pt idx="4311" formatCode="0.00">
                  <c:v>19.59</c:v>
                </c:pt>
                <c:pt idx="4312" formatCode="0.00">
                  <c:v>19.55</c:v>
                </c:pt>
                <c:pt idx="4313" formatCode="0.00">
                  <c:v>19.760000000000002</c:v>
                </c:pt>
                <c:pt idx="4314" formatCode="0.00">
                  <c:v>20.22</c:v>
                </c:pt>
                <c:pt idx="4315" formatCode="0.00">
                  <c:v>19.11</c:v>
                </c:pt>
                <c:pt idx="4316" formatCode="0.00">
                  <c:v>19.78</c:v>
                </c:pt>
                <c:pt idx="4317" formatCode="0.00">
                  <c:v>19.170000000000002</c:v>
                </c:pt>
                <c:pt idx="4318" formatCode="0.00">
                  <c:v>18.64</c:v>
                </c:pt>
                <c:pt idx="4319" formatCode="0.00">
                  <c:v>18.600000000000001</c:v>
                </c:pt>
                <c:pt idx="4320" formatCode="0.00">
                  <c:v>17.75</c:v>
                </c:pt>
                <c:pt idx="4321" formatCode="0.00">
                  <c:v>18.36</c:v>
                </c:pt>
                <c:pt idx="4322" formatCode="0.00">
                  <c:v>18.670000000000002</c:v>
                </c:pt>
                <c:pt idx="4323" formatCode="0.00">
                  <c:v>18.850000000000001</c:v>
                </c:pt>
                <c:pt idx="4324" formatCode="0.00">
                  <c:v>19.489999999999998</c:v>
                </c:pt>
                <c:pt idx="4325" formatCode="0.00">
                  <c:v>20.75</c:v>
                </c:pt>
                <c:pt idx="4326" formatCode="0.00">
                  <c:v>21.27</c:v>
                </c:pt>
                <c:pt idx="4327" formatCode="0.00">
                  <c:v>22.68</c:v>
                </c:pt>
                <c:pt idx="4328" formatCode="0.00">
                  <c:v>21.5</c:v>
                </c:pt>
                <c:pt idx="4329" formatCode="0.00">
                  <c:v>20.260000000000002</c:v>
                </c:pt>
                <c:pt idx="4330" formatCode="0.00">
                  <c:v>19.59</c:v>
                </c:pt>
                <c:pt idx="4331" formatCode="0.00">
                  <c:v>19.75</c:v>
                </c:pt>
                <c:pt idx="4332" formatCode="0.00">
                  <c:v>17.940000000000001</c:v>
                </c:pt>
                <c:pt idx="4333" formatCode="0.00">
                  <c:v>18.77</c:v>
                </c:pt>
                <c:pt idx="4334" formatCode="0.00">
                  <c:v>18.47</c:v>
                </c:pt>
                <c:pt idx="4335" formatCode="0.00">
                  <c:v>18.27</c:v>
                </c:pt>
                <c:pt idx="4336" formatCode="0.00">
                  <c:v>18.18</c:v>
                </c:pt>
                <c:pt idx="4337" formatCode="0.00">
                  <c:v>17.86</c:v>
                </c:pt>
                <c:pt idx="4338" formatCode="0.00">
                  <c:v>17.82</c:v>
                </c:pt>
                <c:pt idx="4339" formatCode="0.00">
                  <c:v>17.84</c:v>
                </c:pt>
                <c:pt idx="4340" formatCode="0.00">
                  <c:v>18.55</c:v>
                </c:pt>
                <c:pt idx="4341" formatCode="0.00">
                  <c:v>19.53</c:v>
                </c:pt>
                <c:pt idx="4342" formatCode="0.00">
                  <c:v>19.489999999999998</c:v>
                </c:pt>
                <c:pt idx="4343" formatCode="0.00">
                  <c:v>19.13</c:v>
                </c:pt>
                <c:pt idx="4344" formatCode="0.00">
                  <c:v>18.48</c:v>
                </c:pt>
                <c:pt idx="4345" formatCode="0.00">
                  <c:v>18.63</c:v>
                </c:pt>
                <c:pt idx="4346" formatCode="0.00">
                  <c:v>18.63</c:v>
                </c:pt>
                <c:pt idx="4347" formatCode="0.00">
                  <c:v>19.02</c:v>
                </c:pt>
                <c:pt idx="4348" formatCode="0.00">
                  <c:v>19.440000000000001</c:v>
                </c:pt>
                <c:pt idx="4349" formatCode="0.00">
                  <c:v>18.71</c:v>
                </c:pt>
                <c:pt idx="4350" formatCode="0.00">
                  <c:v>18.170000000000002</c:v>
                </c:pt>
                <c:pt idx="4351" formatCode="0.00">
                  <c:v>18.260000000000002</c:v>
                </c:pt>
                <c:pt idx="4352" formatCode="0.00">
                  <c:v>18.850000000000001</c:v>
                </c:pt>
                <c:pt idx="4353" formatCode="0.00">
                  <c:v>20.010000000000002</c:v>
                </c:pt>
                <c:pt idx="4354" formatCode="0.00">
                  <c:v>19.25</c:v>
                </c:pt>
                <c:pt idx="4355" formatCode="0.00">
                  <c:v>18.68</c:v>
                </c:pt>
                <c:pt idx="4356" formatCode="0.00">
                  <c:v>19.28</c:v>
                </c:pt>
                <c:pt idx="4357" formatCode="0.00">
                  <c:v>18.03</c:v>
                </c:pt>
                <c:pt idx="4358" formatCode="0.00">
                  <c:v>18.149999999999999</c:v>
                </c:pt>
                <c:pt idx="4359" formatCode="0.00">
                  <c:v>17.57</c:v>
                </c:pt>
                <c:pt idx="4360" formatCode="0.00">
                  <c:v>17.54</c:v>
                </c:pt>
                <c:pt idx="4361" formatCode="0.00">
                  <c:v>19.649999999999999</c:v>
                </c:pt>
                <c:pt idx="4362" formatCode="0.00">
                  <c:v>19.47</c:v>
                </c:pt>
                <c:pt idx="4363" formatCode="0.00">
                  <c:v>21.22</c:v>
                </c:pt>
                <c:pt idx="4364" formatCode="0.00">
                  <c:v>22.26</c:v>
                </c:pt>
                <c:pt idx="4365" formatCode="0.00">
                  <c:v>22.23</c:v>
                </c:pt>
                <c:pt idx="4366" formatCode="0.00">
                  <c:v>21.67</c:v>
                </c:pt>
                <c:pt idx="4367" formatCode="0.00">
                  <c:v>22.72</c:v>
                </c:pt>
                <c:pt idx="4368" formatCode="0.00">
                  <c:v>21.07</c:v>
                </c:pt>
                <c:pt idx="4369" formatCode="0.00">
                  <c:v>20.8</c:v>
                </c:pt>
                <c:pt idx="4370" formatCode="0.00">
                  <c:v>19.5</c:v>
                </c:pt>
                <c:pt idx="4371" formatCode="0.00">
                  <c:v>19.510000000000002</c:v>
                </c:pt>
                <c:pt idx="4372" formatCode="0.00">
                  <c:v>19.41</c:v>
                </c:pt>
                <c:pt idx="4373" formatCode="0.00">
                  <c:v>19.18</c:v>
                </c:pt>
                <c:pt idx="4374" formatCode="0.00">
                  <c:v>18.82</c:v>
                </c:pt>
                <c:pt idx="4375" formatCode="0.00">
                  <c:v>18.45</c:v>
                </c:pt>
                <c:pt idx="4376" formatCode="0.00">
                  <c:v>17.55</c:v>
                </c:pt>
                <c:pt idx="4377" formatCode="0.00">
                  <c:v>17.37</c:v>
                </c:pt>
                <c:pt idx="4378" formatCode="0.00">
                  <c:v>17.690000000000001</c:v>
                </c:pt>
                <c:pt idx="4379" formatCode="0.00">
                  <c:v>17.190000000000001</c:v>
                </c:pt>
                <c:pt idx="4380" formatCode="0.00">
                  <c:v>17.62</c:v>
                </c:pt>
                <c:pt idx="4381" formatCode="0.00">
                  <c:v>17.04</c:v>
                </c:pt>
                <c:pt idx="4382" formatCode="0.00">
                  <c:v>16.55</c:v>
                </c:pt>
                <c:pt idx="4383" formatCode="0.00">
                  <c:v>17.670000000000002</c:v>
                </c:pt>
                <c:pt idx="4384" formatCode="0.00">
                  <c:v>17.68</c:v>
                </c:pt>
                <c:pt idx="4385" formatCode="0.00">
                  <c:v>17.71</c:v>
                </c:pt>
                <c:pt idx="4386" formatCode="0.00">
                  <c:v>18.05</c:v>
                </c:pt>
                <c:pt idx="4387" formatCode="0.00">
                  <c:v>16.82</c:v>
                </c:pt>
                <c:pt idx="4388" formatCode="0.00">
                  <c:v>16.43</c:v>
                </c:pt>
                <c:pt idx="4389" formatCode="0.00">
                  <c:v>16.329999999999998</c:v>
                </c:pt>
                <c:pt idx="4390" formatCode="0.00">
                  <c:v>16.100000000000001</c:v>
                </c:pt>
                <c:pt idx="4391" formatCode="0.00">
                  <c:v>16.55</c:v>
                </c:pt>
                <c:pt idx="4392" formatCode="0.00">
                  <c:v>16.55</c:v>
                </c:pt>
                <c:pt idx="4393" formatCode="0.00">
                  <c:v>16.86</c:v>
                </c:pt>
                <c:pt idx="4394" formatCode="0.00">
                  <c:v>16.739999999999998</c:v>
                </c:pt>
                <c:pt idx="4395" formatCode="0.00">
                  <c:v>16.93</c:v>
                </c:pt>
                <c:pt idx="4396" formatCode="0.00">
                  <c:v>17.62</c:v>
                </c:pt>
                <c:pt idx="4397" formatCode="0.00">
                  <c:v>17.54</c:v>
                </c:pt>
                <c:pt idx="4398" formatCode="0.00">
                  <c:v>16.75</c:v>
                </c:pt>
                <c:pt idx="4399" formatCode="0.00">
                  <c:v>16.47</c:v>
                </c:pt>
                <c:pt idx="4400" formatCode="0.00">
                  <c:v>16.940000000000001</c:v>
                </c:pt>
                <c:pt idx="4401" formatCode="0.00">
                  <c:v>18.600000000000001</c:v>
                </c:pt>
                <c:pt idx="4402" formatCode="0.00">
                  <c:v>19.11</c:v>
                </c:pt>
                <c:pt idx="4403" formatCode="0.00">
                  <c:v>18.8</c:v>
                </c:pt>
                <c:pt idx="4404" formatCode="0.00">
                  <c:v>19.48</c:v>
                </c:pt>
                <c:pt idx="4405" formatCode="0.00">
                  <c:v>18.98</c:v>
                </c:pt>
                <c:pt idx="4406" formatCode="0.00">
                  <c:v>17.440000000000001</c:v>
                </c:pt>
                <c:pt idx="4407" formatCode="0.00">
                  <c:v>16.71</c:v>
                </c:pt>
                <c:pt idx="4408" formatCode="0.00">
                  <c:v>16.23</c:v>
                </c:pt>
                <c:pt idx="4409" formatCode="0.00">
                  <c:v>16.23</c:v>
                </c:pt>
                <c:pt idx="4410" formatCode="0.00">
                  <c:v>16.32</c:v>
                </c:pt>
                <c:pt idx="4411" formatCode="0.00">
                  <c:v>16.77</c:v>
                </c:pt>
                <c:pt idx="4412" formatCode="0.00">
                  <c:v>16.27</c:v>
                </c:pt>
                <c:pt idx="4413" formatCode="0.00">
                  <c:v>16.63</c:v>
                </c:pt>
                <c:pt idx="4414" formatCode="0.00">
                  <c:v>16.3</c:v>
                </c:pt>
                <c:pt idx="4415" formatCode="0.00">
                  <c:v>17.09</c:v>
                </c:pt>
                <c:pt idx="4416" formatCode="0.00">
                  <c:v>16.54</c:v>
                </c:pt>
                <c:pt idx="4417" formatCode="0.00">
                  <c:v>17.63</c:v>
                </c:pt>
                <c:pt idx="4418" formatCode="0.00">
                  <c:v>17.87</c:v>
                </c:pt>
                <c:pt idx="4419" formatCode="0.00">
                  <c:v>16.73</c:v>
                </c:pt>
                <c:pt idx="4420" formatCode="0.00">
                  <c:v>16.41</c:v>
                </c:pt>
                <c:pt idx="4421" formatCode="0.00">
                  <c:v>17.23</c:v>
                </c:pt>
                <c:pt idx="4422" formatCode="0.00">
                  <c:v>15.93</c:v>
                </c:pt>
                <c:pt idx="4423" formatCode="0.00">
                  <c:v>15.58</c:v>
                </c:pt>
                <c:pt idx="4424" formatCode="0.00">
                  <c:v>16.16</c:v>
                </c:pt>
                <c:pt idx="4425" formatCode="0.00">
                  <c:v>16.420000000000002</c:v>
                </c:pt>
                <c:pt idx="4426" formatCode="0.00">
                  <c:v>16.940000000000001</c:v>
                </c:pt>
                <c:pt idx="4427" formatCode="0.00">
                  <c:v>16.489999999999998</c:v>
                </c:pt>
                <c:pt idx="4428" formatCode="0.00">
                  <c:v>16.66</c:v>
                </c:pt>
                <c:pt idx="4429" formatCode="0.00">
                  <c:v>16.66</c:v>
                </c:pt>
                <c:pt idx="4430" formatCode="0.00">
                  <c:v>17.45</c:v>
                </c:pt>
                <c:pt idx="4431" formatCode="0.00">
                  <c:v>17.09</c:v>
                </c:pt>
                <c:pt idx="4432" formatCode="0.00">
                  <c:v>17.68</c:v>
                </c:pt>
                <c:pt idx="4433" formatCode="0.00">
                  <c:v>18.309999999999999</c:v>
                </c:pt>
                <c:pt idx="4434" formatCode="0.00">
                  <c:v>18.309999999999999</c:v>
                </c:pt>
                <c:pt idx="4435" formatCode="0.00">
                  <c:v>18.22</c:v>
                </c:pt>
                <c:pt idx="4436" formatCode="0.00">
                  <c:v>17.489999999999998</c:v>
                </c:pt>
                <c:pt idx="4437" formatCode="0.00">
                  <c:v>16.73</c:v>
                </c:pt>
                <c:pt idx="4438" formatCode="0.00">
                  <c:v>15.5</c:v>
                </c:pt>
                <c:pt idx="4439" formatCode="0.00">
                  <c:v>15.61</c:v>
                </c:pt>
                <c:pt idx="4440" formatCode="0.00">
                  <c:v>16.75</c:v>
                </c:pt>
                <c:pt idx="4441" formatCode="0.00">
                  <c:v>16.82</c:v>
                </c:pt>
                <c:pt idx="4442" formatCode="0.00">
                  <c:v>18.04</c:v>
                </c:pt>
                <c:pt idx="4443" formatCode="0.00">
                  <c:v>16.75</c:v>
                </c:pt>
                <c:pt idx="4444" formatCode="0.00">
                  <c:v>15.560000000000002</c:v>
                </c:pt>
                <c:pt idx="4445" formatCode="0.00">
                  <c:v>15</c:v>
                </c:pt>
                <c:pt idx="4446" formatCode="0.00">
                  <c:v>15</c:v>
                </c:pt>
                <c:pt idx="4447" formatCode="0.00">
                  <c:v>15.21</c:v>
                </c:pt>
                <c:pt idx="4448" formatCode="0.00">
                  <c:v>14.34</c:v>
                </c:pt>
                <c:pt idx="4449" formatCode="0.00">
                  <c:v>14.71</c:v>
                </c:pt>
                <c:pt idx="4450" formatCode="0.00">
                  <c:v>14.84</c:v>
                </c:pt>
                <c:pt idx="4451" formatCode="0.00">
                  <c:v>14.550000000000002</c:v>
                </c:pt>
                <c:pt idx="4452" formatCode="0.00">
                  <c:v>15.35</c:v>
                </c:pt>
                <c:pt idx="4453" formatCode="0.00">
                  <c:v>16.78</c:v>
                </c:pt>
                <c:pt idx="4454" formatCode="0.00">
                  <c:v>17.14</c:v>
                </c:pt>
                <c:pt idx="4455" formatCode="0.00">
                  <c:v>16.63</c:v>
                </c:pt>
                <c:pt idx="4456" formatCode="0.00">
                  <c:v>17.11</c:v>
                </c:pt>
                <c:pt idx="4457" formatCode="0.00">
                  <c:v>17.34</c:v>
                </c:pt>
                <c:pt idx="4458" formatCode="0.00">
                  <c:v>17.87</c:v>
                </c:pt>
                <c:pt idx="4459" formatCode="0.00">
                  <c:v>17.71</c:v>
                </c:pt>
                <c:pt idx="4460" formatCode="0.00">
                  <c:v>16</c:v>
                </c:pt>
                <c:pt idx="4461" formatCode="0.00">
                  <c:v>16.39</c:v>
                </c:pt>
                <c:pt idx="4462" formatCode="0.00">
                  <c:v>15.939999999999998</c:v>
                </c:pt>
                <c:pt idx="4463" formatCode="0.00">
                  <c:v>15.39</c:v>
                </c:pt>
                <c:pt idx="4464" formatCode="0.00">
                  <c:v>15.310000000000002</c:v>
                </c:pt>
                <c:pt idx="4465" formatCode="0.00">
                  <c:v>15.58</c:v>
                </c:pt>
                <c:pt idx="4466" formatCode="0.00">
                  <c:v>15.58</c:v>
                </c:pt>
                <c:pt idx="4467" formatCode="0.00">
                  <c:v>15.4</c:v>
                </c:pt>
                <c:pt idx="4468" formatCode="0.00">
                  <c:v>15.590000000000002</c:v>
                </c:pt>
                <c:pt idx="4469" formatCode="0.00">
                  <c:v>15.8</c:v>
                </c:pt>
                <c:pt idx="4470" formatCode="0.00">
                  <c:v>16.04</c:v>
                </c:pt>
                <c:pt idx="4471" formatCode="0.00">
                  <c:v>16.29</c:v>
                </c:pt>
                <c:pt idx="4472" formatCode="0.00">
                  <c:v>15.9</c:v>
                </c:pt>
                <c:pt idx="4473" formatCode="0.00">
                  <c:v>14.93</c:v>
                </c:pt>
                <c:pt idx="4474" formatCode="0.00">
                  <c:v>14.829999999999998</c:v>
                </c:pt>
                <c:pt idx="4475" formatCode="0.00">
                  <c:v>14.550000000000002</c:v>
                </c:pt>
                <c:pt idx="4476" formatCode="0.00">
                  <c:v>14.44</c:v>
                </c:pt>
                <c:pt idx="4477" formatCode="0.00">
                  <c:v>14.859999999999998</c:v>
                </c:pt>
                <c:pt idx="4478" formatCode="0.00">
                  <c:v>14.550000000000002</c:v>
                </c:pt>
                <c:pt idx="4479" formatCode="0.00">
                  <c:v>14.400000000000002</c:v>
                </c:pt>
                <c:pt idx="4480" formatCode="0.00">
                  <c:v>14.48</c:v>
                </c:pt>
                <c:pt idx="4481" formatCode="0.00">
                  <c:v>15.79</c:v>
                </c:pt>
                <c:pt idx="4482" formatCode="0.00">
                  <c:v>16.600000000000001</c:v>
                </c:pt>
                <c:pt idx="4483" formatCode="0.00">
                  <c:v>18.670000000000002</c:v>
                </c:pt>
                <c:pt idx="4484" formatCode="0.00">
                  <c:v>20.67</c:v>
                </c:pt>
                <c:pt idx="4485" formatCode="0.00">
                  <c:v>18.3</c:v>
                </c:pt>
                <c:pt idx="4486" formatCode="0.00">
                  <c:v>21.13</c:v>
                </c:pt>
                <c:pt idx="4487" formatCode="0.00">
                  <c:v>20.34</c:v>
                </c:pt>
                <c:pt idx="4488" formatCode="0.00">
                  <c:v>18.11</c:v>
                </c:pt>
                <c:pt idx="4489" formatCode="0.00">
                  <c:v>18.53</c:v>
                </c:pt>
                <c:pt idx="4490" formatCode="0.00">
                  <c:v>19.149999999999999</c:v>
                </c:pt>
                <c:pt idx="4491" formatCode="0.00">
                  <c:v>21.58</c:v>
                </c:pt>
                <c:pt idx="4492" formatCode="0.00">
                  <c:v>20.67</c:v>
                </c:pt>
                <c:pt idx="4493" formatCode="0.00">
                  <c:v>19.809999999999999</c:v>
                </c:pt>
                <c:pt idx="4494" formatCode="0.00">
                  <c:v>17.88</c:v>
                </c:pt>
                <c:pt idx="4495" formatCode="0.00">
                  <c:v>17.329999999999998</c:v>
                </c:pt>
                <c:pt idx="4496" formatCode="0.00">
                  <c:v>16.5</c:v>
                </c:pt>
                <c:pt idx="4497" formatCode="0.00">
                  <c:v>16.28</c:v>
                </c:pt>
                <c:pt idx="4498" formatCode="0.00">
                  <c:v>16.739999999999998</c:v>
                </c:pt>
                <c:pt idx="4499" formatCode="0.00">
                  <c:v>16.649999999999999</c:v>
                </c:pt>
                <c:pt idx="4500" formatCode="0.00">
                  <c:v>15.64</c:v>
                </c:pt>
                <c:pt idx="4501" formatCode="0.00">
                  <c:v>14.97</c:v>
                </c:pt>
                <c:pt idx="4502" formatCode="0.00">
                  <c:v>15.32</c:v>
                </c:pt>
                <c:pt idx="4503" formatCode="0.00">
                  <c:v>15.76</c:v>
                </c:pt>
                <c:pt idx="4504" formatCode="0.00">
                  <c:v>16.260000000000002</c:v>
                </c:pt>
                <c:pt idx="4505" formatCode="0.00">
                  <c:v>16.260000000000002</c:v>
                </c:pt>
                <c:pt idx="4506" formatCode="0.00">
                  <c:v>15.28</c:v>
                </c:pt>
                <c:pt idx="4507" formatCode="0.00">
                  <c:v>17.260000000000002</c:v>
                </c:pt>
                <c:pt idx="4508" formatCode="0.00">
                  <c:v>15.620000000000001</c:v>
                </c:pt>
                <c:pt idx="4509" formatCode="0.00">
                  <c:v>15.740000000000002</c:v>
                </c:pt>
                <c:pt idx="4510" formatCode="0.00">
                  <c:v>14.940000000000001</c:v>
                </c:pt>
                <c:pt idx="4511" formatCode="0.00">
                  <c:v>15.42</c:v>
                </c:pt>
                <c:pt idx="4512" formatCode="0.00">
                  <c:v>16.670000000000002</c:v>
                </c:pt>
                <c:pt idx="4513" formatCode="0.00">
                  <c:v>15.6</c:v>
                </c:pt>
                <c:pt idx="4514" formatCode="0.00">
                  <c:v>14.610000000000001</c:v>
                </c:pt>
                <c:pt idx="4515" formatCode="0.00">
                  <c:v>14.01</c:v>
                </c:pt>
                <c:pt idx="4516" formatCode="0.00">
                  <c:v>14.77</c:v>
                </c:pt>
                <c:pt idx="4517" formatCode="0.00">
                  <c:v>15.07</c:v>
                </c:pt>
                <c:pt idx="4518" formatCode="0.00">
                  <c:v>16.29</c:v>
                </c:pt>
                <c:pt idx="4519" formatCode="0.00">
                  <c:v>16.600000000000001</c:v>
                </c:pt>
                <c:pt idx="4520" formatCode="0.00">
                  <c:v>17.190000000000001</c:v>
                </c:pt>
                <c:pt idx="4521" formatCode="0.00">
                  <c:v>16.62</c:v>
                </c:pt>
                <c:pt idx="4522" formatCode="0.00">
                  <c:v>16.55</c:v>
                </c:pt>
                <c:pt idx="4523" formatCode="0.00">
                  <c:v>15.770000000000001</c:v>
                </c:pt>
                <c:pt idx="4524" formatCode="0.00">
                  <c:v>17.05</c:v>
                </c:pt>
                <c:pt idx="4525" formatCode="0.00">
                  <c:v>18.13</c:v>
                </c:pt>
                <c:pt idx="4526" formatCode="0.00">
                  <c:v>19.77</c:v>
                </c:pt>
                <c:pt idx="4527" formatCode="0.00">
                  <c:v>18.57</c:v>
                </c:pt>
                <c:pt idx="4528" formatCode="0.00">
                  <c:v>18.14</c:v>
                </c:pt>
                <c:pt idx="4529" formatCode="0.00">
                  <c:v>18.86</c:v>
                </c:pt>
                <c:pt idx="4530" formatCode="0.00">
                  <c:v>18.47</c:v>
                </c:pt>
                <c:pt idx="4531" formatCode="0.00">
                  <c:v>19.96</c:v>
                </c:pt>
                <c:pt idx="4532" formatCode="0.00">
                  <c:v>19.329999999999998</c:v>
                </c:pt>
                <c:pt idx="4533" formatCode="0.00">
                  <c:v>18.93</c:v>
                </c:pt>
                <c:pt idx="4534" formatCode="0.00">
                  <c:v>18.670000000000002</c:v>
                </c:pt>
                <c:pt idx="4535" formatCode="0.00">
                  <c:v>18.489999999999998</c:v>
                </c:pt>
                <c:pt idx="4536" formatCode="0.00">
                  <c:v>18.079999999999998</c:v>
                </c:pt>
                <c:pt idx="4537" formatCode="0.00">
                  <c:v>15.960000000000003</c:v>
                </c:pt>
                <c:pt idx="4538" formatCode="0.00">
                  <c:v>15.97</c:v>
                </c:pt>
                <c:pt idx="4539" formatCode="0.00">
                  <c:v>15.28</c:v>
                </c:pt>
                <c:pt idx="4540" formatCode="0.00">
                  <c:v>15.5</c:v>
                </c:pt>
                <c:pt idx="4541" formatCode="0.00">
                  <c:v>15.5</c:v>
                </c:pt>
                <c:pt idx="4542" formatCode="0.00">
                  <c:v>16.3</c:v>
                </c:pt>
                <c:pt idx="4543" formatCode="0.00">
                  <c:v>16.079999999999998</c:v>
                </c:pt>
                <c:pt idx="4544" formatCode="0.00">
                  <c:v>17.03</c:v>
                </c:pt>
                <c:pt idx="4545" formatCode="0.00">
                  <c:v>16.78</c:v>
                </c:pt>
                <c:pt idx="4546" formatCode="0.00">
                  <c:v>15.39</c:v>
                </c:pt>
                <c:pt idx="4547" formatCode="0.00">
                  <c:v>15.010000000000002</c:v>
                </c:pt>
                <c:pt idx="4548" formatCode="0.00">
                  <c:v>15.39</c:v>
                </c:pt>
                <c:pt idx="4549" formatCode="0.00">
                  <c:v>15.039999999999997</c:v>
                </c:pt>
                <c:pt idx="4550" formatCode="0.00">
                  <c:v>15.039999999999997</c:v>
                </c:pt>
                <c:pt idx="4551" formatCode="0.00">
                  <c:v>16.07</c:v>
                </c:pt>
                <c:pt idx="4552" formatCode="0.00">
                  <c:v>15.049999999999999</c:v>
                </c:pt>
                <c:pt idx="4553" formatCode="0.00">
                  <c:v>14.790000000000001</c:v>
                </c:pt>
                <c:pt idx="4554" formatCode="0.00">
                  <c:v>15.15</c:v>
                </c:pt>
                <c:pt idx="4555" formatCode="0.00">
                  <c:v>14.99</c:v>
                </c:pt>
                <c:pt idx="4556" formatCode="0.00">
                  <c:v>15.259999999999998</c:v>
                </c:pt>
                <c:pt idx="4557" formatCode="0.00">
                  <c:v>14.31</c:v>
                </c:pt>
                <c:pt idx="4558" formatCode="0.00">
                  <c:v>13.98</c:v>
                </c:pt>
                <c:pt idx="4559" formatCode="0.00">
                  <c:v>14.81</c:v>
                </c:pt>
                <c:pt idx="4560" formatCode="0.00">
                  <c:v>15.190000000000001</c:v>
                </c:pt>
                <c:pt idx="4561" formatCode="0.00">
                  <c:v>16.07</c:v>
                </c:pt>
                <c:pt idx="4562" formatCode="0.00">
                  <c:v>15.47</c:v>
                </c:pt>
                <c:pt idx="4563" formatCode="0.00">
                  <c:v>14.34</c:v>
                </c:pt>
                <c:pt idx="4564" formatCode="0.00">
                  <c:v>15.2</c:v>
                </c:pt>
                <c:pt idx="4565" formatCode="0.00">
                  <c:v>15.079999999999998</c:v>
                </c:pt>
                <c:pt idx="4566" formatCode="0.00">
                  <c:v>15.079999999999998</c:v>
                </c:pt>
                <c:pt idx="4567" formatCode="0.00">
                  <c:v>16.25</c:v>
                </c:pt>
                <c:pt idx="4568" formatCode="0.00">
                  <c:v>15.810000000000002</c:v>
                </c:pt>
                <c:pt idx="4569" formatCode="0.00">
                  <c:v>16.2</c:v>
                </c:pt>
                <c:pt idx="4570" formatCode="0.00">
                  <c:v>15.78</c:v>
                </c:pt>
                <c:pt idx="4571" formatCode="0.00">
                  <c:v>14.96</c:v>
                </c:pt>
                <c:pt idx="4572" formatCode="0.00">
                  <c:v>14.46</c:v>
                </c:pt>
                <c:pt idx="4573" formatCode="0.00">
                  <c:v>13.76</c:v>
                </c:pt>
                <c:pt idx="4574" formatCode="0.00">
                  <c:v>14.71</c:v>
                </c:pt>
                <c:pt idx="4575" formatCode="0.00">
                  <c:v>14.34</c:v>
                </c:pt>
                <c:pt idx="4576" formatCode="0.00">
                  <c:v>15.17</c:v>
                </c:pt>
                <c:pt idx="4577" formatCode="0.00">
                  <c:v>14.17</c:v>
                </c:pt>
                <c:pt idx="4578" formatCode="0.00">
                  <c:v>16.41</c:v>
                </c:pt>
                <c:pt idx="4579" formatCode="0.00">
                  <c:v>15.75</c:v>
                </c:pt>
                <c:pt idx="4580" formatCode="0.00">
                  <c:v>16.5</c:v>
                </c:pt>
                <c:pt idx="4581" formatCode="0.00">
                  <c:v>17.3</c:v>
                </c:pt>
                <c:pt idx="4582" formatCode="0.00">
                  <c:v>16.55</c:v>
                </c:pt>
                <c:pt idx="4583" formatCode="0.00">
                  <c:v>16.149999999999999</c:v>
                </c:pt>
                <c:pt idx="4584" formatCode="0.00">
                  <c:v>15.68</c:v>
                </c:pt>
                <c:pt idx="4585" formatCode="0.00">
                  <c:v>15.32</c:v>
                </c:pt>
                <c:pt idx="4586" formatCode="0.00">
                  <c:v>15.370000000000001</c:v>
                </c:pt>
                <c:pt idx="4587" formatCode="0.00">
                  <c:v>16.03</c:v>
                </c:pt>
                <c:pt idx="4588" formatCode="0.00">
                  <c:v>16.21</c:v>
                </c:pt>
                <c:pt idx="4589" formatCode="0.00">
                  <c:v>18.32</c:v>
                </c:pt>
                <c:pt idx="4590" formatCode="0.00">
                  <c:v>19.34</c:v>
                </c:pt>
                <c:pt idx="4591" formatCode="0.00">
                  <c:v>18.89</c:v>
                </c:pt>
                <c:pt idx="4592" formatCode="0.00">
                  <c:v>17.47</c:v>
                </c:pt>
                <c:pt idx="4593" formatCode="0.00">
                  <c:v>18.04</c:v>
                </c:pt>
                <c:pt idx="4594" formatCode="0.00">
                  <c:v>19.079999999999998</c:v>
                </c:pt>
                <c:pt idx="4595" formatCode="0.00">
                  <c:v>17.98</c:v>
                </c:pt>
                <c:pt idx="4596" formatCode="0.00">
                  <c:v>17.57</c:v>
                </c:pt>
                <c:pt idx="4597" formatCode="0.00">
                  <c:v>17.02</c:v>
                </c:pt>
                <c:pt idx="4598" formatCode="0.00">
                  <c:v>16.23</c:v>
                </c:pt>
                <c:pt idx="4599" formatCode="0.00">
                  <c:v>16.96</c:v>
                </c:pt>
                <c:pt idx="4600" formatCode="0.00">
                  <c:v>16</c:v>
                </c:pt>
                <c:pt idx="4601" formatCode="0.00">
                  <c:v>15.879999999999999</c:v>
                </c:pt>
                <c:pt idx="4602" formatCode="0.00">
                  <c:v>15.329999999999998</c:v>
                </c:pt>
                <c:pt idx="4603" formatCode="0.00">
                  <c:v>14.980000000000002</c:v>
                </c:pt>
                <c:pt idx="4604" formatCode="0.00">
                  <c:v>14.91</c:v>
                </c:pt>
                <c:pt idx="4605" formatCode="0.00">
                  <c:v>14.71</c:v>
                </c:pt>
                <c:pt idx="4606" formatCode="0.00">
                  <c:v>15.439999999999998</c:v>
                </c:pt>
                <c:pt idx="4607" formatCode="0.00">
                  <c:v>15.289999999999997</c:v>
                </c:pt>
                <c:pt idx="4608" formatCode="0.00">
                  <c:v>14.91</c:v>
                </c:pt>
                <c:pt idx="4609" formatCode="0.00">
                  <c:v>14.279999999999998</c:v>
                </c:pt>
                <c:pt idx="4610" formatCode="0.00">
                  <c:v>13.91</c:v>
                </c:pt>
                <c:pt idx="4611" formatCode="0.00">
                  <c:v>13.91</c:v>
                </c:pt>
                <c:pt idx="4612" formatCode="0.00">
                  <c:v>14.069999999999999</c:v>
                </c:pt>
                <c:pt idx="4613" formatCode="0.00">
                  <c:v>14.06</c:v>
                </c:pt>
                <c:pt idx="4614" formatCode="0.00">
                  <c:v>14.01</c:v>
                </c:pt>
                <c:pt idx="4615" formatCode="0.00">
                  <c:v>13.76</c:v>
                </c:pt>
                <c:pt idx="4616" formatCode="0.00">
                  <c:v>13.170000000000002</c:v>
                </c:pt>
                <c:pt idx="4617" formatCode="0.00">
                  <c:v>13.56</c:v>
                </c:pt>
                <c:pt idx="4618" formatCode="0.00">
                  <c:v>14.64</c:v>
                </c:pt>
                <c:pt idx="4619" formatCode="0.00">
                  <c:v>14.39</c:v>
                </c:pt>
                <c:pt idx="4620" formatCode="0.00">
                  <c:v>14.029999999999998</c:v>
                </c:pt>
                <c:pt idx="4621" formatCode="0.00">
                  <c:v>14.429999999999998</c:v>
                </c:pt>
                <c:pt idx="4622" formatCode="0.00">
                  <c:v>13.66</c:v>
                </c:pt>
                <c:pt idx="4623" formatCode="0.00">
                  <c:v>14.74</c:v>
                </c:pt>
                <c:pt idx="4624" formatCode="0.00">
                  <c:v>14.800000000000002</c:v>
                </c:pt>
                <c:pt idx="4625" formatCode="0.00">
                  <c:v>14.279999999999998</c:v>
                </c:pt>
                <c:pt idx="4626" formatCode="0.00">
                  <c:v>14.62</c:v>
                </c:pt>
                <c:pt idx="4627" formatCode="0.00">
                  <c:v>13.83</c:v>
                </c:pt>
                <c:pt idx="4628" formatCode="0.00">
                  <c:v>13.209999999999999</c:v>
                </c:pt>
                <c:pt idx="4629" formatCode="0.00">
                  <c:v>13.34</c:v>
                </c:pt>
                <c:pt idx="4630" formatCode="0.00">
                  <c:v>12.75</c:v>
                </c:pt>
                <c:pt idx="4631" formatCode="0.00">
                  <c:v>13.41</c:v>
                </c:pt>
                <c:pt idx="4632" formatCode="0.00">
                  <c:v>13.95</c:v>
                </c:pt>
                <c:pt idx="4633" formatCode="0.00">
                  <c:v>13.28</c:v>
                </c:pt>
                <c:pt idx="4634" formatCode="0.00">
                  <c:v>14.499999999999998</c:v>
                </c:pt>
                <c:pt idx="4635" formatCode="0.00">
                  <c:v>15.049999999999999</c:v>
                </c:pt>
                <c:pt idx="4636" formatCode="0.00">
                  <c:v>14.71</c:v>
                </c:pt>
                <c:pt idx="4637" formatCode="0.00">
                  <c:v>15.049999999999999</c:v>
                </c:pt>
                <c:pt idx="4638" formatCode="0.00">
                  <c:v>15.42</c:v>
                </c:pt>
                <c:pt idx="4639" formatCode="0.00">
                  <c:v>16.43</c:v>
                </c:pt>
                <c:pt idx="4640" formatCode="0.00">
                  <c:v>15.039999999999997</c:v>
                </c:pt>
                <c:pt idx="4641" formatCode="0.00">
                  <c:v>14.71</c:v>
                </c:pt>
                <c:pt idx="4642" formatCode="0.00">
                  <c:v>15.130000000000003</c:v>
                </c:pt>
                <c:pt idx="4643" formatCode="0.00">
                  <c:v>14.85</c:v>
                </c:pt>
                <c:pt idx="4644" formatCode="0.00">
                  <c:v>14.540000000000001</c:v>
                </c:pt>
                <c:pt idx="4645" formatCode="0.00">
                  <c:v>15.28</c:v>
                </c:pt>
                <c:pt idx="4646" formatCode="0.00">
                  <c:v>16.579999999999998</c:v>
                </c:pt>
                <c:pt idx="4647" formatCode="0.00">
                  <c:v>16.39</c:v>
                </c:pt>
                <c:pt idx="4648" formatCode="0.00">
                  <c:v>15.72</c:v>
                </c:pt>
                <c:pt idx="4649" formatCode="0.00">
                  <c:v>15.39</c:v>
                </c:pt>
                <c:pt idx="4650" formatCode="0.00">
                  <c:v>16.27</c:v>
                </c:pt>
                <c:pt idx="4651" formatCode="0.00">
                  <c:v>16.27</c:v>
                </c:pt>
                <c:pt idx="4652" formatCode="0.00">
                  <c:v>16.18</c:v>
                </c:pt>
                <c:pt idx="4653" formatCode="0.00">
                  <c:v>14.04</c:v>
                </c:pt>
                <c:pt idx="4654" formatCode="0.00">
                  <c:v>13.970000000000002</c:v>
                </c:pt>
                <c:pt idx="4655" formatCode="0.00">
                  <c:v>13.84</c:v>
                </c:pt>
                <c:pt idx="4656" formatCode="0.00">
                  <c:v>13.8</c:v>
                </c:pt>
                <c:pt idx="4657" formatCode="0.00">
                  <c:v>13.61</c:v>
                </c:pt>
                <c:pt idx="4658" formatCode="0.00">
                  <c:v>13.08</c:v>
                </c:pt>
                <c:pt idx="4659" formatCode="0.00">
                  <c:v>13.04</c:v>
                </c:pt>
                <c:pt idx="4660" formatCode="0.00">
                  <c:v>13.33</c:v>
                </c:pt>
                <c:pt idx="4661" formatCode="0.00">
                  <c:v>13.38</c:v>
                </c:pt>
                <c:pt idx="4662" formatCode="0.00">
                  <c:v>13.209999999999999</c:v>
                </c:pt>
                <c:pt idx="4663" formatCode="0.00">
                  <c:v>13.209999999999999</c:v>
                </c:pt>
                <c:pt idx="4664" formatCode="0.00">
                  <c:v>12.98</c:v>
                </c:pt>
                <c:pt idx="4665" formatCode="0.00">
                  <c:v>13.5</c:v>
                </c:pt>
                <c:pt idx="4666" formatCode="0.00">
                  <c:v>12.97</c:v>
                </c:pt>
                <c:pt idx="4667" formatCode="0.00">
                  <c:v>12.67</c:v>
                </c:pt>
                <c:pt idx="4668" formatCode="0.00">
                  <c:v>12.72</c:v>
                </c:pt>
                <c:pt idx="4669" formatCode="0.00">
                  <c:v>12.72</c:v>
                </c:pt>
                <c:pt idx="4670" formatCode="0.00">
                  <c:v>12.78</c:v>
                </c:pt>
                <c:pt idx="4671" formatCode="0.00">
                  <c:v>13.3</c:v>
                </c:pt>
                <c:pt idx="4672" formatCode="0.00">
                  <c:v>13.239999999999998</c:v>
                </c:pt>
                <c:pt idx="4673" formatCode="0.00">
                  <c:v>12.97</c:v>
                </c:pt>
                <c:pt idx="4674" formatCode="0.00">
                  <c:v>12.98</c:v>
                </c:pt>
                <c:pt idx="4675" formatCode="0.00">
                  <c:v>12.960000000000003</c:v>
                </c:pt>
                <c:pt idx="4676" formatCode="0.00">
                  <c:v>13.19</c:v>
                </c:pt>
                <c:pt idx="4677" formatCode="0.00">
                  <c:v>13.669999999999998</c:v>
                </c:pt>
                <c:pt idx="4678" formatCode="0.00">
                  <c:v>13.19</c:v>
                </c:pt>
                <c:pt idx="4679" formatCode="0.00">
                  <c:v>12.879999999999999</c:v>
                </c:pt>
                <c:pt idx="4680" formatCode="0.00">
                  <c:v>12.76</c:v>
                </c:pt>
                <c:pt idx="4681" formatCode="0.00">
                  <c:v>12.54</c:v>
                </c:pt>
                <c:pt idx="4682" formatCode="0.00">
                  <c:v>12.73</c:v>
                </c:pt>
                <c:pt idx="4683" formatCode="0.00">
                  <c:v>12.35</c:v>
                </c:pt>
                <c:pt idx="4684" formatCode="0.00">
                  <c:v>12.27</c:v>
                </c:pt>
                <c:pt idx="4685" formatCode="0.00">
                  <c:v>11.95</c:v>
                </c:pt>
                <c:pt idx="4686" formatCode="0.00">
                  <c:v>11.83</c:v>
                </c:pt>
                <c:pt idx="4687" formatCode="0.00">
                  <c:v>11.55</c:v>
                </c:pt>
                <c:pt idx="4688" formatCode="0.00">
                  <c:v>11.45</c:v>
                </c:pt>
                <c:pt idx="4689" formatCode="0.00">
                  <c:v>11.23</c:v>
                </c:pt>
                <c:pt idx="4690" formatCode="0.00">
                  <c:v>11.23</c:v>
                </c:pt>
                <c:pt idx="4691" formatCode="0.00">
                  <c:v>12.14</c:v>
                </c:pt>
                <c:pt idx="4692" formatCode="0.00">
                  <c:v>12</c:v>
                </c:pt>
                <c:pt idx="4693" formatCode="0.00">
                  <c:v>11.62</c:v>
                </c:pt>
                <c:pt idx="4694" formatCode="0.00">
                  <c:v>12.560000000000002</c:v>
                </c:pt>
                <c:pt idx="4695" formatCode="0.00">
                  <c:v>13.29</c:v>
                </c:pt>
                <c:pt idx="4696" formatCode="0.00">
                  <c:v>14.08</c:v>
                </c:pt>
                <c:pt idx="4697" formatCode="0.00">
                  <c:v>13.98</c:v>
                </c:pt>
                <c:pt idx="4698" formatCode="0.00">
                  <c:v>14.09</c:v>
                </c:pt>
                <c:pt idx="4699" formatCode="0.00">
                  <c:v>13.58</c:v>
                </c:pt>
                <c:pt idx="4700" formatCode="0.00">
                  <c:v>13.489999999999998</c:v>
                </c:pt>
                <c:pt idx="4701" formatCode="0.00">
                  <c:v>13.23</c:v>
                </c:pt>
                <c:pt idx="4702" formatCode="0.00">
                  <c:v>13.19</c:v>
                </c:pt>
                <c:pt idx="4703" formatCode="0.00">
                  <c:v>12.560000000000002</c:v>
                </c:pt>
                <c:pt idx="4704" formatCode="0.00">
                  <c:v>12.839999999999998</c:v>
                </c:pt>
                <c:pt idx="4705" formatCode="0.00">
                  <c:v>12.43</c:v>
                </c:pt>
                <c:pt idx="4706" formatCode="0.00">
                  <c:v>12.43</c:v>
                </c:pt>
                <c:pt idx="4707" formatCode="0.00">
                  <c:v>12.47</c:v>
                </c:pt>
                <c:pt idx="4708" formatCode="0.00">
                  <c:v>13.18</c:v>
                </c:pt>
                <c:pt idx="4709" formatCode="0.00">
                  <c:v>13.83</c:v>
                </c:pt>
                <c:pt idx="4710" formatCode="0.00">
                  <c:v>14.360000000000001</c:v>
                </c:pt>
                <c:pt idx="4711" formatCode="0.00">
                  <c:v>14.649999999999999</c:v>
                </c:pt>
                <c:pt idx="4712" formatCode="0.00">
                  <c:v>14.06</c:v>
                </c:pt>
                <c:pt idx="4713" formatCode="0.00">
                  <c:v>13.44</c:v>
                </c:pt>
                <c:pt idx="4714" formatCode="0.00">
                  <c:v>13.239999999999998</c:v>
                </c:pt>
                <c:pt idx="4715" formatCode="0.00">
                  <c:v>13.239999999999998</c:v>
                </c:pt>
                <c:pt idx="4716" formatCode="0.00">
                  <c:v>12.82</c:v>
                </c:pt>
                <c:pt idx="4717" formatCode="0.00">
                  <c:v>12.03</c:v>
                </c:pt>
                <c:pt idx="4718" formatCode="0.00">
                  <c:v>11.66</c:v>
                </c:pt>
                <c:pt idx="4719" formatCode="0.00">
                  <c:v>11.79</c:v>
                </c:pt>
                <c:pt idx="4720" formatCode="0.00">
                  <c:v>11.21</c:v>
                </c:pt>
                <c:pt idx="4721" formatCode="0.00">
                  <c:v>11.73</c:v>
                </c:pt>
                <c:pt idx="4722" formatCode="0.00">
                  <c:v>11.6</c:v>
                </c:pt>
                <c:pt idx="4723" formatCode="0.00">
                  <c:v>12</c:v>
                </c:pt>
                <c:pt idx="4724" formatCode="0.00">
                  <c:v>11.51</c:v>
                </c:pt>
                <c:pt idx="4725" formatCode="0.00">
                  <c:v>11.43</c:v>
                </c:pt>
                <c:pt idx="4726" formatCode="0.00">
                  <c:v>11.52</c:v>
                </c:pt>
                <c:pt idx="4727" formatCode="0.00">
                  <c:v>11.27</c:v>
                </c:pt>
                <c:pt idx="4728" formatCode="0.00">
                  <c:v>11.1</c:v>
                </c:pt>
                <c:pt idx="4729" formatCode="0.00">
                  <c:v>11.77</c:v>
                </c:pt>
                <c:pt idx="4730" formatCode="0.00">
                  <c:v>11.18</c:v>
                </c:pt>
                <c:pt idx="4731" formatCode="0.00">
                  <c:v>11.18</c:v>
                </c:pt>
                <c:pt idx="4732" formatCode="0.00">
                  <c:v>13.140000000000002</c:v>
                </c:pt>
                <c:pt idx="4733" formatCode="0.00">
                  <c:v>12.39</c:v>
                </c:pt>
                <c:pt idx="4734" formatCode="0.00">
                  <c:v>11.57</c:v>
                </c:pt>
                <c:pt idx="4735" formatCode="0.00">
                  <c:v>11.49</c:v>
                </c:pt>
                <c:pt idx="4736" formatCode="0.00">
                  <c:v>12.08</c:v>
                </c:pt>
                <c:pt idx="4737" formatCode="0.00">
                  <c:v>12.04</c:v>
                </c:pt>
                <c:pt idx="4738" formatCode="0.00">
                  <c:v>12.5</c:v>
                </c:pt>
                <c:pt idx="4739" formatCode="0.00">
                  <c:v>12.93</c:v>
                </c:pt>
                <c:pt idx="4740" formatCode="0.00">
                  <c:v>11.94</c:v>
                </c:pt>
                <c:pt idx="4741" formatCode="0.00">
                  <c:v>12.26</c:v>
                </c:pt>
                <c:pt idx="4742" formatCode="0.00">
                  <c:v>12.4</c:v>
                </c:pt>
                <c:pt idx="4743" formatCode="0.00">
                  <c:v>12.7</c:v>
                </c:pt>
                <c:pt idx="4744" formatCode="0.00">
                  <c:v>12.49</c:v>
                </c:pt>
                <c:pt idx="4745" formatCode="0.00">
                  <c:v>12.8</c:v>
                </c:pt>
                <c:pt idx="4746" formatCode="0.00">
                  <c:v>12.39</c:v>
                </c:pt>
                <c:pt idx="4747" formatCode="0.00">
                  <c:v>13.15</c:v>
                </c:pt>
                <c:pt idx="4748" formatCode="0.00">
                  <c:v>13.489999999999998</c:v>
                </c:pt>
                <c:pt idx="4749" formatCode="0.00">
                  <c:v>13.29</c:v>
                </c:pt>
                <c:pt idx="4750" formatCode="0.00">
                  <c:v>13.140000000000002</c:v>
                </c:pt>
                <c:pt idx="4751" formatCode="0.00">
                  <c:v>13.61</c:v>
                </c:pt>
                <c:pt idx="4752" formatCode="0.00">
                  <c:v>14.27</c:v>
                </c:pt>
                <c:pt idx="4753" formatCode="0.00">
                  <c:v>14.06</c:v>
                </c:pt>
                <c:pt idx="4754" formatCode="0.00">
                  <c:v>13.419999999999998</c:v>
                </c:pt>
                <c:pt idx="4755" formatCode="0.00">
                  <c:v>13.419999999999998</c:v>
                </c:pt>
                <c:pt idx="4756" formatCode="0.00">
                  <c:v>13.750000000000002</c:v>
                </c:pt>
                <c:pt idx="4757" formatCode="0.00">
                  <c:v>14.49</c:v>
                </c:pt>
                <c:pt idx="4758" formatCode="0.00">
                  <c:v>13.639999999999999</c:v>
                </c:pt>
                <c:pt idx="4759" formatCode="0.00">
                  <c:v>14.02</c:v>
                </c:pt>
                <c:pt idx="4760" formatCode="0.00">
                  <c:v>14.09</c:v>
                </c:pt>
                <c:pt idx="4761" formatCode="0.00">
                  <c:v>14.11</c:v>
                </c:pt>
                <c:pt idx="4762" formatCode="0.00">
                  <c:v>13.68</c:v>
                </c:pt>
                <c:pt idx="4763" formatCode="0.00">
                  <c:v>13.15</c:v>
                </c:pt>
                <c:pt idx="4764" formatCode="0.00">
                  <c:v>12.33</c:v>
                </c:pt>
                <c:pt idx="4765" formatCode="0.00">
                  <c:v>12.619999999999997</c:v>
                </c:pt>
                <c:pt idx="4766" formatCode="0.00">
                  <c:v>11.98</c:v>
                </c:pt>
                <c:pt idx="4767" formatCode="0.00">
                  <c:v>11.3</c:v>
                </c:pt>
                <c:pt idx="4768" formatCode="0.00">
                  <c:v>13.309999999999999</c:v>
                </c:pt>
                <c:pt idx="4769" formatCode="0.00">
                  <c:v>14.529999999999998</c:v>
                </c:pt>
                <c:pt idx="4770" formatCode="0.00">
                  <c:v>17.739999999999998</c:v>
                </c:pt>
                <c:pt idx="4771" formatCode="0.00">
                  <c:v>16.559999999999999</c:v>
                </c:pt>
                <c:pt idx="4772" formatCode="0.00">
                  <c:v>14.96</c:v>
                </c:pt>
                <c:pt idx="4773" formatCode="0.00">
                  <c:v>16.920000000000002</c:v>
                </c:pt>
                <c:pt idx="4774" formatCode="0.00">
                  <c:v>14.41</c:v>
                </c:pt>
                <c:pt idx="4775" formatCode="0.00">
                  <c:v>15.380000000000003</c:v>
                </c:pt>
                <c:pt idx="4776" formatCode="0.00">
                  <c:v>14.62</c:v>
                </c:pt>
                <c:pt idx="4777" formatCode="0.00">
                  <c:v>14.91</c:v>
                </c:pt>
                <c:pt idx="4778" formatCode="0.00">
                  <c:v>14.87</c:v>
                </c:pt>
                <c:pt idx="4779" formatCode="0.00">
                  <c:v>16.86</c:v>
                </c:pt>
                <c:pt idx="4780" formatCode="0.00">
                  <c:v>15.310000000000002</c:v>
                </c:pt>
                <c:pt idx="4781" formatCode="0.00">
                  <c:v>15.120000000000001</c:v>
                </c:pt>
                <c:pt idx="4782" formatCode="0.00">
                  <c:v>14.529999999999998</c:v>
                </c:pt>
                <c:pt idx="4783" formatCode="0.00">
                  <c:v>13.849999999999998</c:v>
                </c:pt>
                <c:pt idx="4784" formatCode="0.00">
                  <c:v>13.98</c:v>
                </c:pt>
                <c:pt idx="4785" formatCode="0.00">
                  <c:v>14.05</c:v>
                </c:pt>
                <c:pt idx="4786" formatCode="0.00">
                  <c:v>13.750000000000002</c:v>
                </c:pt>
                <c:pt idx="4787" formatCode="0.00">
                  <c:v>14.91</c:v>
                </c:pt>
                <c:pt idx="4788" formatCode="0.00">
                  <c:v>14.45</c:v>
                </c:pt>
                <c:pt idx="4789" formatCode="0.00">
                  <c:v>16.12</c:v>
                </c:pt>
                <c:pt idx="4790" formatCode="0.00">
                  <c:v>16.32</c:v>
                </c:pt>
                <c:pt idx="4791" formatCode="0.00">
                  <c:v>15.68</c:v>
                </c:pt>
                <c:pt idx="4792" formatCode="0.00">
                  <c:v>14.57</c:v>
                </c:pt>
                <c:pt idx="4793" formatCode="0.00">
                  <c:v>13.63</c:v>
                </c:pt>
                <c:pt idx="4794" formatCode="0.00">
                  <c:v>13.320000000000002</c:v>
                </c:pt>
                <c:pt idx="4795" formatCode="0.00">
                  <c:v>13.140000000000002</c:v>
                </c:pt>
                <c:pt idx="4796" formatCode="0.00">
                  <c:v>12.950000000000001</c:v>
                </c:pt>
                <c:pt idx="4797" formatCode="0.00">
                  <c:v>12.689999999999998</c:v>
                </c:pt>
                <c:pt idx="4798" formatCode="0.00">
                  <c:v>12.58</c:v>
                </c:pt>
                <c:pt idx="4799" formatCode="0.00">
                  <c:v>12.24</c:v>
                </c:pt>
                <c:pt idx="4800" formatCode="0.00">
                  <c:v>12.15</c:v>
                </c:pt>
                <c:pt idx="4801" formatCode="0.00">
                  <c:v>12.15</c:v>
                </c:pt>
                <c:pt idx="4802" formatCode="0.00">
                  <c:v>13.29</c:v>
                </c:pt>
                <c:pt idx="4803" formatCode="0.00">
                  <c:v>12.36</c:v>
                </c:pt>
                <c:pt idx="4804" formatCode="0.00">
                  <c:v>11.84</c:v>
                </c:pt>
                <c:pt idx="4805" formatCode="0.00">
                  <c:v>12.15</c:v>
                </c:pt>
                <c:pt idx="4806" formatCode="0.00">
                  <c:v>12.28</c:v>
                </c:pt>
                <c:pt idx="4807" formatCode="0.00">
                  <c:v>12.39</c:v>
                </c:pt>
                <c:pt idx="4808" formatCode="0.00">
                  <c:v>12.7</c:v>
                </c:pt>
                <c:pt idx="4809" formatCode="0.00">
                  <c:v>12.08</c:v>
                </c:pt>
                <c:pt idx="4810" formatCode="0.00">
                  <c:v>11.96</c:v>
                </c:pt>
                <c:pt idx="4811" formatCode="0.00">
                  <c:v>11.65</c:v>
                </c:pt>
                <c:pt idx="4812" formatCode="0.00">
                  <c:v>11.79</c:v>
                </c:pt>
                <c:pt idx="4813" formatCode="0.00">
                  <c:v>11.46</c:v>
                </c:pt>
                <c:pt idx="4814" formatCode="0.00">
                  <c:v>11.15</c:v>
                </c:pt>
                <c:pt idx="4815" formatCode="0.00">
                  <c:v>11.48</c:v>
                </c:pt>
                <c:pt idx="4816" formatCode="0.00">
                  <c:v>11.47</c:v>
                </c:pt>
                <c:pt idx="4817" formatCode="0.00">
                  <c:v>11.08</c:v>
                </c:pt>
                <c:pt idx="4818" formatCode="0.00">
                  <c:v>11.05</c:v>
                </c:pt>
                <c:pt idx="4819" formatCode="0.00">
                  <c:v>12.13</c:v>
                </c:pt>
                <c:pt idx="4820" formatCode="0.00">
                  <c:v>12.18</c:v>
                </c:pt>
                <c:pt idx="4821" formatCode="0.00">
                  <c:v>12.520000000000001</c:v>
                </c:pt>
                <c:pt idx="4822" formatCode="0.00">
                  <c:v>11.58</c:v>
                </c:pt>
                <c:pt idx="4823" formatCode="0.00">
                  <c:v>11.77</c:v>
                </c:pt>
                <c:pt idx="4824" formatCode="0.00">
                  <c:v>12.04</c:v>
                </c:pt>
                <c:pt idx="4825" formatCode="0.00">
                  <c:v>11.4</c:v>
                </c:pt>
                <c:pt idx="4826" formatCode="0.00">
                  <c:v>11.4</c:v>
                </c:pt>
                <c:pt idx="4827" formatCode="0.00">
                  <c:v>11.68</c:v>
                </c:pt>
                <c:pt idx="4828" formatCode="0.00">
                  <c:v>12.27</c:v>
                </c:pt>
                <c:pt idx="4829" formatCode="0.00">
                  <c:v>12.49</c:v>
                </c:pt>
                <c:pt idx="4830" formatCode="0.00">
                  <c:v>11.45</c:v>
                </c:pt>
                <c:pt idx="4831" formatCode="0.00">
                  <c:v>11.28</c:v>
                </c:pt>
                <c:pt idx="4832" formatCode="0.00">
                  <c:v>10.95</c:v>
                </c:pt>
                <c:pt idx="4833" formatCode="0.00">
                  <c:v>10.84</c:v>
                </c:pt>
                <c:pt idx="4834" formatCode="0.00">
                  <c:v>10.81</c:v>
                </c:pt>
                <c:pt idx="4835" formatCode="0.00">
                  <c:v>10.33</c:v>
                </c:pt>
                <c:pt idx="4836" formatCode="0.00">
                  <c:v>10.77</c:v>
                </c:pt>
                <c:pt idx="4837" formatCode="0.00">
                  <c:v>10.45</c:v>
                </c:pt>
                <c:pt idx="4838" formatCode="0.00">
                  <c:v>10.23</c:v>
                </c:pt>
                <c:pt idx="4839" formatCode="0.00">
                  <c:v>10.97</c:v>
                </c:pt>
                <c:pt idx="4840" formatCode="0.00">
                  <c:v>10.52</c:v>
                </c:pt>
                <c:pt idx="4841" formatCode="0.00">
                  <c:v>11.1</c:v>
                </c:pt>
                <c:pt idx="4842" formatCode="0.00">
                  <c:v>10.99</c:v>
                </c:pt>
                <c:pt idx="4843" formatCode="0.00">
                  <c:v>10.36</c:v>
                </c:pt>
                <c:pt idx="4844" formatCode="0.00">
                  <c:v>10.52</c:v>
                </c:pt>
                <c:pt idx="4845" formatCode="0.00">
                  <c:v>11.57</c:v>
                </c:pt>
                <c:pt idx="4846" formatCode="0.00">
                  <c:v>12.08</c:v>
                </c:pt>
                <c:pt idx="4847" formatCode="0.00">
                  <c:v>11.75</c:v>
                </c:pt>
                <c:pt idx="4848" formatCode="0.00">
                  <c:v>11.83</c:v>
                </c:pt>
                <c:pt idx="4849" formatCode="0.00">
                  <c:v>12.520000000000001</c:v>
                </c:pt>
                <c:pt idx="4850" formatCode="0.00">
                  <c:v>12.48</c:v>
                </c:pt>
                <c:pt idx="4851" formatCode="0.00">
                  <c:v>13.209999999999999</c:v>
                </c:pt>
                <c:pt idx="4852" formatCode="0.00">
                  <c:v>12.4</c:v>
                </c:pt>
                <c:pt idx="4853" formatCode="0.00">
                  <c:v>12.38</c:v>
                </c:pt>
                <c:pt idx="4854" formatCode="0.00">
                  <c:v>12.42</c:v>
                </c:pt>
                <c:pt idx="4855" formatCode="0.00">
                  <c:v>12.740000000000002</c:v>
                </c:pt>
                <c:pt idx="4856" formatCode="0.00">
                  <c:v>12.26</c:v>
                </c:pt>
                <c:pt idx="4857" formatCode="0.00">
                  <c:v>13.52</c:v>
                </c:pt>
                <c:pt idx="4858" formatCode="0.00">
                  <c:v>13.3</c:v>
                </c:pt>
                <c:pt idx="4859" formatCode="0.00">
                  <c:v>13.419999999999998</c:v>
                </c:pt>
                <c:pt idx="4860" formatCode="0.00">
                  <c:v>13.419999999999998</c:v>
                </c:pt>
                <c:pt idx="4861" formatCode="0.00">
                  <c:v>13.419999999999998</c:v>
                </c:pt>
                <c:pt idx="4862" formatCode="0.00">
                  <c:v>13.34</c:v>
                </c:pt>
                <c:pt idx="4863" formatCode="0.00">
                  <c:v>14.17</c:v>
                </c:pt>
                <c:pt idx="4864" formatCode="0.00">
                  <c:v>13.73</c:v>
                </c:pt>
                <c:pt idx="4865" formatCode="0.00">
                  <c:v>13.720000000000002</c:v>
                </c:pt>
                <c:pt idx="4866" formatCode="0.00">
                  <c:v>13.52</c:v>
                </c:pt>
                <c:pt idx="4867" formatCode="0.00">
                  <c:v>13.65</c:v>
                </c:pt>
                <c:pt idx="4868" formatCode="0.00">
                  <c:v>12.6</c:v>
                </c:pt>
                <c:pt idx="4869" formatCode="0.00">
                  <c:v>13.15</c:v>
                </c:pt>
                <c:pt idx="4870" formatCode="0.00">
                  <c:v>13.570000000000002</c:v>
                </c:pt>
                <c:pt idx="4871" formatCode="0.00">
                  <c:v>13.570000000000002</c:v>
                </c:pt>
                <c:pt idx="4872" formatCode="0.00">
                  <c:v>12.93</c:v>
                </c:pt>
                <c:pt idx="4873" formatCode="0.00">
                  <c:v>12.520000000000001</c:v>
                </c:pt>
                <c:pt idx="4874" formatCode="0.00">
                  <c:v>12.93</c:v>
                </c:pt>
                <c:pt idx="4875" formatCode="0.00">
                  <c:v>11.98</c:v>
                </c:pt>
                <c:pt idx="4876" formatCode="0.00">
                  <c:v>11.65</c:v>
                </c:pt>
                <c:pt idx="4877" formatCode="0.00">
                  <c:v>12.39</c:v>
                </c:pt>
                <c:pt idx="4878" formatCode="0.00">
                  <c:v>12.91</c:v>
                </c:pt>
                <c:pt idx="4879" formatCode="0.00">
                  <c:v>12.49</c:v>
                </c:pt>
                <c:pt idx="4880" formatCode="0.00">
                  <c:v>11.22</c:v>
                </c:pt>
                <c:pt idx="4881" formatCode="0.00">
                  <c:v>12.14</c:v>
                </c:pt>
                <c:pt idx="4882" formatCode="0.00">
                  <c:v>12.64</c:v>
                </c:pt>
                <c:pt idx="4883" formatCode="0.00">
                  <c:v>13.79</c:v>
                </c:pt>
                <c:pt idx="4884" formatCode="0.00">
                  <c:v>13.33</c:v>
                </c:pt>
                <c:pt idx="4885" formatCode="0.00">
                  <c:v>12.960000000000003</c:v>
                </c:pt>
                <c:pt idx="4886" formatCode="0.00">
                  <c:v>13.04</c:v>
                </c:pt>
                <c:pt idx="4887" formatCode="0.00">
                  <c:v>12.76</c:v>
                </c:pt>
                <c:pt idx="4888" formatCode="0.00">
                  <c:v>12.629999999999999</c:v>
                </c:pt>
                <c:pt idx="4889" formatCode="0.00">
                  <c:v>12.24</c:v>
                </c:pt>
                <c:pt idx="4890" formatCode="0.00">
                  <c:v>11.92</c:v>
                </c:pt>
                <c:pt idx="4891" formatCode="0.00">
                  <c:v>12.46</c:v>
                </c:pt>
                <c:pt idx="4892" formatCode="0.00">
                  <c:v>13.200000000000001</c:v>
                </c:pt>
                <c:pt idx="4893" formatCode="0.00">
                  <c:v>14.550000000000002</c:v>
                </c:pt>
                <c:pt idx="4894" formatCode="0.00">
                  <c:v>14.96</c:v>
                </c:pt>
                <c:pt idx="4895" formatCode="0.00">
                  <c:v>14.59</c:v>
                </c:pt>
                <c:pt idx="4896" formatCode="0.00">
                  <c:v>15.55</c:v>
                </c:pt>
                <c:pt idx="4897" formatCode="0.00">
                  <c:v>15.629999999999999</c:v>
                </c:pt>
                <c:pt idx="4898" formatCode="0.00">
                  <c:v>16.22</c:v>
                </c:pt>
                <c:pt idx="4899" formatCode="0.00">
                  <c:v>16.47</c:v>
                </c:pt>
                <c:pt idx="4900" formatCode="0.00">
                  <c:v>14.87</c:v>
                </c:pt>
                <c:pt idx="4901" formatCode="0.00">
                  <c:v>14.67</c:v>
                </c:pt>
                <c:pt idx="4902" formatCode="0.00">
                  <c:v>15.329999999999998</c:v>
                </c:pt>
                <c:pt idx="4903" formatCode="0.00">
                  <c:v>13.5</c:v>
                </c:pt>
                <c:pt idx="4904" formatCode="0.00">
                  <c:v>16.11</c:v>
                </c:pt>
                <c:pt idx="4905" formatCode="0.00">
                  <c:v>16.13</c:v>
                </c:pt>
                <c:pt idx="4906" formatCode="0.00">
                  <c:v>14.74</c:v>
                </c:pt>
                <c:pt idx="4907" formatCode="0.00">
                  <c:v>14.529999999999998</c:v>
                </c:pt>
                <c:pt idx="4908" formatCode="0.00">
                  <c:v>14.59</c:v>
                </c:pt>
                <c:pt idx="4909" formatCode="0.00">
                  <c:v>16.02</c:v>
                </c:pt>
                <c:pt idx="4910" formatCode="0.00">
                  <c:v>14.249999999999998</c:v>
                </c:pt>
                <c:pt idx="4911" formatCode="0.00">
                  <c:v>15.32</c:v>
                </c:pt>
                <c:pt idx="4912" formatCode="0.00">
                  <c:v>14.85</c:v>
                </c:pt>
                <c:pt idx="4913" formatCode="0.00">
                  <c:v>13.48</c:v>
                </c:pt>
                <c:pt idx="4914" formatCode="0.00">
                  <c:v>13</c:v>
                </c:pt>
                <c:pt idx="4915" formatCode="0.00">
                  <c:v>13.170000000000002</c:v>
                </c:pt>
                <c:pt idx="4916" formatCode="0.00">
                  <c:v>13.100000000000001</c:v>
                </c:pt>
                <c:pt idx="4917" formatCode="0.00">
                  <c:v>13.08</c:v>
                </c:pt>
                <c:pt idx="4918" formatCode="0.00">
                  <c:v>12.8</c:v>
                </c:pt>
                <c:pt idx="4919" formatCode="0.00">
                  <c:v>11.9</c:v>
                </c:pt>
                <c:pt idx="4920" formatCode="0.00">
                  <c:v>11.63</c:v>
                </c:pt>
                <c:pt idx="4921" formatCode="0.00">
                  <c:v>12.18</c:v>
                </c:pt>
                <c:pt idx="4922" formatCode="0.00">
                  <c:v>12.23</c:v>
                </c:pt>
                <c:pt idx="4923" formatCode="0.00">
                  <c:v>12.26</c:v>
                </c:pt>
                <c:pt idx="4924" formatCode="0.00">
                  <c:v>11.25</c:v>
                </c:pt>
                <c:pt idx="4925" formatCode="0.00">
                  <c:v>11.12</c:v>
                </c:pt>
                <c:pt idx="4926" formatCode="0.00">
                  <c:v>10.82</c:v>
                </c:pt>
                <c:pt idx="4927" formatCode="0.00">
                  <c:v>10.6</c:v>
                </c:pt>
                <c:pt idx="4928" formatCode="0.00">
                  <c:v>10.96</c:v>
                </c:pt>
                <c:pt idx="4929" formatCode="0.00">
                  <c:v>10.96</c:v>
                </c:pt>
                <c:pt idx="4930" formatCode="0.00">
                  <c:v>10.88</c:v>
                </c:pt>
                <c:pt idx="4931" formatCode="0.00">
                  <c:v>11.84</c:v>
                </c:pt>
                <c:pt idx="4932" formatCode="0.00">
                  <c:v>11.89</c:v>
                </c:pt>
                <c:pt idx="4933" formatCode="0.00">
                  <c:v>12.06</c:v>
                </c:pt>
                <c:pt idx="4934" formatCode="0.00">
                  <c:v>11.24</c:v>
                </c:pt>
                <c:pt idx="4935" formatCode="0.00">
                  <c:v>11.01</c:v>
                </c:pt>
                <c:pt idx="4936" formatCode="0.00">
                  <c:v>11.6</c:v>
                </c:pt>
                <c:pt idx="4937" formatCode="0.00">
                  <c:v>11.52</c:v>
                </c:pt>
                <c:pt idx="4938" formatCode="0.00">
                  <c:v>12.18</c:v>
                </c:pt>
                <c:pt idx="4939" formatCode="0.00">
                  <c:v>12.21</c:v>
                </c:pt>
                <c:pt idx="4940" formatCode="0.00">
                  <c:v>11.69</c:v>
                </c:pt>
                <c:pt idx="4941" formatCode="0.00">
                  <c:v>11.47</c:v>
                </c:pt>
                <c:pt idx="4942" formatCode="0.00">
                  <c:v>11.11</c:v>
                </c:pt>
                <c:pt idx="4943" formatCode="0.00">
                  <c:v>10.48</c:v>
                </c:pt>
                <c:pt idx="4944" formatCode="0.00">
                  <c:v>10.73</c:v>
                </c:pt>
                <c:pt idx="4945" formatCode="0.00">
                  <c:v>10.68</c:v>
                </c:pt>
                <c:pt idx="4946" formatCode="0.00">
                  <c:v>11.38</c:v>
                </c:pt>
                <c:pt idx="4947" formatCode="0.00">
                  <c:v>11.19</c:v>
                </c:pt>
                <c:pt idx="4948" formatCode="0.00">
                  <c:v>10.81</c:v>
                </c:pt>
                <c:pt idx="4949" formatCode="0.00">
                  <c:v>10.29</c:v>
                </c:pt>
                <c:pt idx="4950" formatCode="0.00">
                  <c:v>10.27</c:v>
                </c:pt>
                <c:pt idx="4951" formatCode="0.00">
                  <c:v>10.27</c:v>
                </c:pt>
                <c:pt idx="4952" formatCode="0.00">
                  <c:v>11.57</c:v>
                </c:pt>
                <c:pt idx="4953" formatCode="0.00">
                  <c:v>11.35</c:v>
                </c:pt>
                <c:pt idx="4954" formatCode="0.00">
                  <c:v>11.61</c:v>
                </c:pt>
                <c:pt idx="4955" formatCode="0.00">
                  <c:v>12.07</c:v>
                </c:pt>
                <c:pt idx="4956" formatCode="0.00">
                  <c:v>12.07</c:v>
                </c:pt>
                <c:pt idx="4957" formatCode="0.00">
                  <c:v>11.14</c:v>
                </c:pt>
                <c:pt idx="4958" formatCode="0.00">
                  <c:v>11.37</c:v>
                </c:pt>
                <c:pt idx="4959" formatCode="0.00">
                  <c:v>11.31</c:v>
                </c:pt>
                <c:pt idx="4960" formatCode="0.00">
                  <c:v>11</c:v>
                </c:pt>
                <c:pt idx="4961" formatCode="0.00">
                  <c:v>11.13</c:v>
                </c:pt>
                <c:pt idx="4962" formatCode="0.00">
                  <c:v>10.86</c:v>
                </c:pt>
                <c:pt idx="4963" formatCode="0.00">
                  <c:v>10.94</c:v>
                </c:pt>
                <c:pt idx="4964" formatCode="0.00">
                  <c:v>11.2</c:v>
                </c:pt>
                <c:pt idx="4965" formatCode="0.00">
                  <c:v>11.23</c:v>
                </c:pt>
                <c:pt idx="4966" formatCode="0.00">
                  <c:v>11.23</c:v>
                </c:pt>
                <c:pt idx="4967" formatCode="0.00">
                  <c:v>11.91</c:v>
                </c:pt>
                <c:pt idx="4968" formatCode="0.00">
                  <c:v>12.25</c:v>
                </c:pt>
                <c:pt idx="4969" formatCode="0.00">
                  <c:v>11.98</c:v>
                </c:pt>
                <c:pt idx="4970" formatCode="0.00">
                  <c:v>14.56</c:v>
                </c:pt>
                <c:pt idx="4971" formatCode="0.00">
                  <c:v>13.930000000000001</c:v>
                </c:pt>
                <c:pt idx="4972" formatCode="0.00">
                  <c:v>13.309999999999999</c:v>
                </c:pt>
                <c:pt idx="4973" formatCode="0.00">
                  <c:v>12.869999999999997</c:v>
                </c:pt>
                <c:pt idx="4974" formatCode="0.00">
                  <c:v>12.42</c:v>
                </c:pt>
                <c:pt idx="4975" formatCode="0.00">
                  <c:v>11.97</c:v>
                </c:pt>
                <c:pt idx="4976" formatCode="0.00">
                  <c:v>12.39</c:v>
                </c:pt>
                <c:pt idx="4977" formatCode="0.00">
                  <c:v>12.950000000000001</c:v>
                </c:pt>
                <c:pt idx="4978" formatCode="0.00">
                  <c:v>12.36</c:v>
                </c:pt>
                <c:pt idx="4979" formatCode="0.00">
                  <c:v>13.23</c:v>
                </c:pt>
                <c:pt idx="4980" formatCode="0.00">
                  <c:v>12.960000000000003</c:v>
                </c:pt>
                <c:pt idx="4981" formatCode="0.00">
                  <c:v>13.04</c:v>
                </c:pt>
                <c:pt idx="4982" formatCode="0.00">
                  <c:v>13.59</c:v>
                </c:pt>
                <c:pt idx="4983" formatCode="0.00">
                  <c:v>12.83</c:v>
                </c:pt>
                <c:pt idx="4984" formatCode="0.00">
                  <c:v>13.119999999999997</c:v>
                </c:pt>
                <c:pt idx="4985" formatCode="0.00">
                  <c:v>12.869999999999997</c:v>
                </c:pt>
                <c:pt idx="4986" formatCode="0.00">
                  <c:v>13.350000000000001</c:v>
                </c:pt>
                <c:pt idx="4987" formatCode="0.00">
                  <c:v>12.25</c:v>
                </c:pt>
                <c:pt idx="4988" formatCode="0.00">
                  <c:v>12.31</c:v>
                </c:pt>
                <c:pt idx="4989" formatCode="0.00">
                  <c:v>11.48</c:v>
                </c:pt>
                <c:pt idx="4990" formatCode="0.00">
                  <c:v>12.01</c:v>
                </c:pt>
                <c:pt idx="4991" formatCode="0.00">
                  <c:v>12.01</c:v>
                </c:pt>
                <c:pt idx="4992" formatCode="0.00">
                  <c:v>12.41</c:v>
                </c:pt>
                <c:pt idx="4993" formatCode="0.00">
                  <c:v>11.88</c:v>
                </c:pt>
                <c:pt idx="4994" formatCode="0.00">
                  <c:v>11.87</c:v>
                </c:pt>
                <c:pt idx="4995" formatCode="0.00">
                  <c:v>11.46</c:v>
                </c:pt>
                <c:pt idx="4996" formatCode="0.00">
                  <c:v>11.59</c:v>
                </c:pt>
                <c:pt idx="4997" formatCode="0.00">
                  <c:v>12.34</c:v>
                </c:pt>
                <c:pt idx="4998" formatCode="0.00">
                  <c:v>11.54</c:v>
                </c:pt>
                <c:pt idx="4999" formatCode="0.00">
                  <c:v>11.72</c:v>
                </c:pt>
                <c:pt idx="5000" formatCode="0.00">
                  <c:v>11.96</c:v>
                </c:pt>
                <c:pt idx="5001" formatCode="0.00">
                  <c:v>12.740000000000002</c:v>
                </c:pt>
                <c:pt idx="5002" formatCode="0.00">
                  <c:v>12.659999999999998</c:v>
                </c:pt>
                <c:pt idx="5003" formatCode="0.00">
                  <c:v>12.32</c:v>
                </c:pt>
                <c:pt idx="5004" formatCode="0.00">
                  <c:v>12.68</c:v>
                </c:pt>
                <c:pt idx="5005" formatCode="0.00">
                  <c:v>11.85</c:v>
                </c:pt>
                <c:pt idx="5006" formatCode="0.00">
                  <c:v>11.37</c:v>
                </c:pt>
                <c:pt idx="5007" formatCode="0.00">
                  <c:v>10.74</c:v>
                </c:pt>
                <c:pt idx="5008" formatCode="0.00">
                  <c:v>11.35</c:v>
                </c:pt>
                <c:pt idx="5009" formatCode="0.00">
                  <c:v>11.98</c:v>
                </c:pt>
                <c:pt idx="5010" formatCode="0.00">
                  <c:v>12.12</c:v>
                </c:pt>
                <c:pt idx="5011" formatCode="0.00">
                  <c:v>11.79</c:v>
                </c:pt>
                <c:pt idx="5012" formatCode="0.00">
                  <c:v>11.62</c:v>
                </c:pt>
                <c:pt idx="5013" formatCode="0.00">
                  <c:v>11.21</c:v>
                </c:pt>
                <c:pt idx="5014" formatCode="0.00">
                  <c:v>11.17</c:v>
                </c:pt>
                <c:pt idx="5015" formatCode="0.00">
                  <c:v>11.19</c:v>
                </c:pt>
                <c:pt idx="5016" formatCode="0.00">
                  <c:v>11.46</c:v>
                </c:pt>
                <c:pt idx="5017" formatCode="0.00">
                  <c:v>11.58</c:v>
                </c:pt>
                <c:pt idx="5018" formatCode="0.00">
                  <c:v>10.95</c:v>
                </c:pt>
                <c:pt idx="5019" formatCode="0.00">
                  <c:v>11.57</c:v>
                </c:pt>
                <c:pt idx="5020" formatCode="0.00">
                  <c:v>11.39</c:v>
                </c:pt>
                <c:pt idx="5021" formatCode="0.00">
                  <c:v>11.57</c:v>
                </c:pt>
                <c:pt idx="5022" formatCode="0.00">
                  <c:v>11.14</c:v>
                </c:pt>
                <c:pt idx="5023" formatCode="0.00">
                  <c:v>11.13</c:v>
                </c:pt>
                <c:pt idx="5024" formatCode="0.00">
                  <c:v>11.45</c:v>
                </c:pt>
                <c:pt idx="5025" formatCode="0.00">
                  <c:v>12.26</c:v>
                </c:pt>
                <c:pt idx="5026" formatCode="0.00">
                  <c:v>12.19</c:v>
                </c:pt>
                <c:pt idx="5027" formatCode="0.00">
                  <c:v>13</c:v>
                </c:pt>
                <c:pt idx="5028" formatCode="0.00">
                  <c:v>12.76</c:v>
                </c:pt>
                <c:pt idx="5029" formatCode="0.00">
                  <c:v>12.38</c:v>
                </c:pt>
                <c:pt idx="5030" formatCode="0.00">
                  <c:v>12.38</c:v>
                </c:pt>
                <c:pt idx="5031" formatCode="0.00">
                  <c:v>12.58</c:v>
                </c:pt>
                <c:pt idx="5032" formatCode="0.00">
                  <c:v>11.4</c:v>
                </c:pt>
                <c:pt idx="5033" formatCode="0.00">
                  <c:v>11.32</c:v>
                </c:pt>
                <c:pt idx="5034" formatCode="0.00">
                  <c:v>11.64</c:v>
                </c:pt>
                <c:pt idx="5035" formatCode="0.00">
                  <c:v>11.59</c:v>
                </c:pt>
                <c:pt idx="5036" formatCode="0.00">
                  <c:v>11.75</c:v>
                </c:pt>
                <c:pt idx="5037" formatCode="0.00">
                  <c:v>11.75</c:v>
                </c:pt>
                <c:pt idx="5038" formatCode="0.00">
                  <c:v>11.76</c:v>
                </c:pt>
                <c:pt idx="5039" formatCode="0.00">
                  <c:v>11.84</c:v>
                </c:pt>
                <c:pt idx="5040" formatCode="0.00">
                  <c:v>11.59</c:v>
                </c:pt>
                <c:pt idx="5041" formatCode="0.00">
                  <c:v>12.54</c:v>
                </c:pt>
                <c:pt idx="5042" formatCode="0.00">
                  <c:v>11.99</c:v>
                </c:pt>
                <c:pt idx="5043" formatCode="0.00">
                  <c:v>11.99</c:v>
                </c:pt>
                <c:pt idx="5044" formatCode="0.00">
                  <c:v>11.86</c:v>
                </c:pt>
                <c:pt idx="5045" formatCode="0.00">
                  <c:v>11.62</c:v>
                </c:pt>
                <c:pt idx="5046" formatCode="0.00">
                  <c:v>12</c:v>
                </c:pt>
                <c:pt idx="5047" formatCode="0.00">
                  <c:v>11.99</c:v>
                </c:pt>
                <c:pt idx="5048" formatCode="0.00">
                  <c:v>11.78</c:v>
                </c:pt>
                <c:pt idx="5049" formatCode="0.00">
                  <c:v>12.49</c:v>
                </c:pt>
                <c:pt idx="5050" formatCode="0.00">
                  <c:v>14.19</c:v>
                </c:pt>
                <c:pt idx="5051" formatCode="0.00">
                  <c:v>13.570000000000002</c:v>
                </c:pt>
                <c:pt idx="5052" formatCode="0.00">
                  <c:v>13.350000000000001</c:v>
                </c:pt>
                <c:pt idx="5053" formatCode="0.00">
                  <c:v>16.260000000000002</c:v>
                </c:pt>
                <c:pt idx="5054" formatCode="0.00">
                  <c:v>16.989999999999998</c:v>
                </c:pt>
                <c:pt idx="5055" formatCode="0.00">
                  <c:v>17.18</c:v>
                </c:pt>
                <c:pt idx="5056" formatCode="0.00">
                  <c:v>17.72</c:v>
                </c:pt>
                <c:pt idx="5057" formatCode="0.00">
                  <c:v>18.260000000000002</c:v>
                </c:pt>
                <c:pt idx="5058" formatCode="0.00">
                  <c:v>17.36</c:v>
                </c:pt>
                <c:pt idx="5059" formatCode="0.00">
                  <c:v>15.5</c:v>
                </c:pt>
                <c:pt idx="5060" formatCode="0.00">
                  <c:v>14.26</c:v>
                </c:pt>
                <c:pt idx="5061" formatCode="0.00">
                  <c:v>14.26</c:v>
                </c:pt>
                <c:pt idx="5062" formatCode="0.00">
                  <c:v>18.66</c:v>
                </c:pt>
                <c:pt idx="5063" formatCode="0.00">
                  <c:v>16.440000000000001</c:v>
                </c:pt>
                <c:pt idx="5064" formatCode="0.00">
                  <c:v>14.52</c:v>
                </c:pt>
                <c:pt idx="5065" formatCode="0.00">
                  <c:v>14.32</c:v>
                </c:pt>
                <c:pt idx="5066" formatCode="0.00">
                  <c:v>16.649999999999999</c:v>
                </c:pt>
                <c:pt idx="5067" formatCode="0.00">
                  <c:v>17.34</c:v>
                </c:pt>
                <c:pt idx="5068" formatCode="0.00">
                  <c:v>17.8</c:v>
                </c:pt>
                <c:pt idx="5069" formatCode="0.00">
                  <c:v>18.350000000000001</c:v>
                </c:pt>
                <c:pt idx="5070" formatCode="0.00">
                  <c:v>18.12</c:v>
                </c:pt>
                <c:pt idx="5071" formatCode="0.00">
                  <c:v>20.96</c:v>
                </c:pt>
                <c:pt idx="5072" formatCode="0.00">
                  <c:v>23.81</c:v>
                </c:pt>
                <c:pt idx="5073" formatCode="0.00">
                  <c:v>21.46</c:v>
                </c:pt>
                <c:pt idx="5074" formatCode="0.00">
                  <c:v>15.9</c:v>
                </c:pt>
                <c:pt idx="5075" formatCode="0.00">
                  <c:v>17.25</c:v>
                </c:pt>
                <c:pt idx="5076" formatCode="0.00">
                  <c:v>17.829999999999998</c:v>
                </c:pt>
                <c:pt idx="5077" formatCode="0.00">
                  <c:v>16.690000000000001</c:v>
                </c:pt>
                <c:pt idx="5078" formatCode="0.00">
                  <c:v>15.52</c:v>
                </c:pt>
                <c:pt idx="5079" formatCode="0.00">
                  <c:v>15.879999999999999</c:v>
                </c:pt>
                <c:pt idx="5080" formatCode="0.00">
                  <c:v>15.89</c:v>
                </c:pt>
                <c:pt idx="5081" formatCode="0.00">
                  <c:v>15.620000000000001</c:v>
                </c:pt>
                <c:pt idx="5082" formatCode="0.00">
                  <c:v>16.399999999999999</c:v>
                </c:pt>
                <c:pt idx="5083" formatCode="0.00">
                  <c:v>15.79</c:v>
                </c:pt>
                <c:pt idx="5084" formatCode="0.00">
                  <c:v>13.03</c:v>
                </c:pt>
                <c:pt idx="5085" formatCode="0.00">
                  <c:v>13.08</c:v>
                </c:pt>
                <c:pt idx="5086" formatCode="0.00">
                  <c:v>13.05</c:v>
                </c:pt>
                <c:pt idx="5087" formatCode="0.00">
                  <c:v>13.05</c:v>
                </c:pt>
                <c:pt idx="5088" formatCode="0.00">
                  <c:v>14.150000000000002</c:v>
                </c:pt>
                <c:pt idx="5089" formatCode="0.00">
                  <c:v>13.65</c:v>
                </c:pt>
                <c:pt idx="5090" formatCode="0.00">
                  <c:v>13.970000000000002</c:v>
                </c:pt>
                <c:pt idx="5091" formatCode="0.00">
                  <c:v>14.02</c:v>
                </c:pt>
                <c:pt idx="5092" formatCode="0.00">
                  <c:v>13.140000000000002</c:v>
                </c:pt>
                <c:pt idx="5093" formatCode="0.00">
                  <c:v>14.49</c:v>
                </c:pt>
                <c:pt idx="5094" formatCode="0.00">
                  <c:v>17.79</c:v>
                </c:pt>
                <c:pt idx="5095" formatCode="0.00">
                  <c:v>18.05</c:v>
                </c:pt>
                <c:pt idx="5096" formatCode="0.00">
                  <c:v>18.64</c:v>
                </c:pt>
                <c:pt idx="5097" formatCode="0.00">
                  <c:v>17.739999999999998</c:v>
                </c:pt>
                <c:pt idx="5098" formatCode="0.00">
                  <c:v>15.55</c:v>
                </c:pt>
                <c:pt idx="5099" formatCode="0.00">
                  <c:v>16.21</c:v>
                </c:pt>
                <c:pt idx="5100" formatCode="0.00">
                  <c:v>17.399999999999999</c:v>
                </c:pt>
                <c:pt idx="5101" formatCode="0.00">
                  <c:v>14.980000000000002</c:v>
                </c:pt>
                <c:pt idx="5102" formatCode="0.00">
                  <c:v>14.85</c:v>
                </c:pt>
                <c:pt idx="5103" formatCode="0.00">
                  <c:v>14.62</c:v>
                </c:pt>
                <c:pt idx="5104" formatCode="0.00">
                  <c:v>14.940000000000001</c:v>
                </c:pt>
                <c:pt idx="5105" formatCode="0.00">
                  <c:v>14.330000000000002</c:v>
                </c:pt>
                <c:pt idx="5106" formatCode="0.00">
                  <c:v>14.95</c:v>
                </c:pt>
                <c:pt idx="5107" formatCode="0.00">
                  <c:v>15.049999999999999</c:v>
                </c:pt>
                <c:pt idx="5108" formatCode="0.00">
                  <c:v>14.34</c:v>
                </c:pt>
                <c:pt idx="5109" formatCode="0.00">
                  <c:v>14.46</c:v>
                </c:pt>
                <c:pt idx="5110" formatCode="0.00">
                  <c:v>14.34</c:v>
                </c:pt>
                <c:pt idx="5111" formatCode="0.00">
                  <c:v>15.229999999999999</c:v>
                </c:pt>
                <c:pt idx="5112" formatCode="0.00">
                  <c:v>15.229999999999999</c:v>
                </c:pt>
                <c:pt idx="5113" formatCode="0.00">
                  <c:v>15.2</c:v>
                </c:pt>
                <c:pt idx="5114" formatCode="0.00">
                  <c:v>14.46</c:v>
                </c:pt>
                <c:pt idx="5115" formatCode="0.00">
                  <c:v>14.3</c:v>
                </c:pt>
                <c:pt idx="5116" formatCode="0.00">
                  <c:v>14.26</c:v>
                </c:pt>
                <c:pt idx="5117" formatCode="0.00">
                  <c:v>13.419999999999998</c:v>
                </c:pt>
                <c:pt idx="5118" formatCode="0.00">
                  <c:v>12.41</c:v>
                </c:pt>
                <c:pt idx="5119" formatCode="0.00">
                  <c:v>12.24</c:v>
                </c:pt>
                <c:pt idx="5120" formatCode="0.00">
                  <c:v>11.64</c:v>
                </c:pt>
                <c:pt idx="5121" formatCode="0.00">
                  <c:v>12.22</c:v>
                </c:pt>
                <c:pt idx="5122" formatCode="0.00">
                  <c:v>12.19</c:v>
                </c:pt>
                <c:pt idx="5123" formatCode="0.00">
                  <c:v>12.4</c:v>
                </c:pt>
                <c:pt idx="5124" formatCode="0.00">
                  <c:v>12.4</c:v>
                </c:pt>
                <c:pt idx="5125" formatCode="0.00">
                  <c:v>12.31</c:v>
                </c:pt>
                <c:pt idx="5126" formatCode="0.00">
                  <c:v>12.18</c:v>
                </c:pt>
                <c:pt idx="5127" formatCode="0.00">
                  <c:v>12.28</c:v>
                </c:pt>
                <c:pt idx="5128" formatCode="0.00">
                  <c:v>12.22</c:v>
                </c:pt>
                <c:pt idx="5129" formatCode="0.00">
                  <c:v>12.31</c:v>
                </c:pt>
                <c:pt idx="5130" formatCode="0.00">
                  <c:v>11.96</c:v>
                </c:pt>
                <c:pt idx="5131" formatCode="0.00">
                  <c:v>11.96</c:v>
                </c:pt>
                <c:pt idx="5132" formatCode="0.00">
                  <c:v>12.629999999999999</c:v>
                </c:pt>
                <c:pt idx="5133" formatCode="0.00">
                  <c:v>13.74</c:v>
                </c:pt>
                <c:pt idx="5134" formatCode="0.00">
                  <c:v>13.88</c:v>
                </c:pt>
                <c:pt idx="5135" formatCode="0.00">
                  <c:v>13.16</c:v>
                </c:pt>
                <c:pt idx="5136" formatCode="0.00">
                  <c:v>12.990000000000002</c:v>
                </c:pt>
                <c:pt idx="5137" formatCode="0.00">
                  <c:v>11.92</c:v>
                </c:pt>
                <c:pt idx="5138" formatCode="0.00">
                  <c:v>11.18</c:v>
                </c:pt>
                <c:pt idx="5139" formatCode="0.00">
                  <c:v>11.55</c:v>
                </c:pt>
                <c:pt idx="5140" formatCode="0.00">
                  <c:v>11.76</c:v>
                </c:pt>
                <c:pt idx="5141" formatCode="0.00">
                  <c:v>11.78</c:v>
                </c:pt>
                <c:pt idx="5142" formatCode="0.00">
                  <c:v>11.98</c:v>
                </c:pt>
                <c:pt idx="5143" formatCode="0.00">
                  <c:v>11.39</c:v>
                </c:pt>
                <c:pt idx="5144" formatCode="0.00">
                  <c:v>12.25</c:v>
                </c:pt>
                <c:pt idx="5145" formatCode="0.00">
                  <c:v>12.590000000000002</c:v>
                </c:pt>
                <c:pt idx="5146" formatCode="0.00">
                  <c:v>12.12</c:v>
                </c:pt>
                <c:pt idx="5147" formatCode="0.00">
                  <c:v>11.53</c:v>
                </c:pt>
                <c:pt idx="5148" formatCode="0.00">
                  <c:v>11.58</c:v>
                </c:pt>
                <c:pt idx="5149" formatCode="0.00">
                  <c:v>11.72</c:v>
                </c:pt>
                <c:pt idx="5150" formatCode="0.00">
                  <c:v>11.98</c:v>
                </c:pt>
                <c:pt idx="5151" formatCode="0.00">
                  <c:v>12.57</c:v>
                </c:pt>
                <c:pt idx="5152" formatCode="0.00">
                  <c:v>12.24</c:v>
                </c:pt>
                <c:pt idx="5153" formatCode="0.00">
                  <c:v>11.86</c:v>
                </c:pt>
                <c:pt idx="5154" formatCode="0.00">
                  <c:v>11.98</c:v>
                </c:pt>
                <c:pt idx="5155" formatCode="0.00">
                  <c:v>11.56</c:v>
                </c:pt>
                <c:pt idx="5156" formatCode="0.00">
                  <c:v>11.68</c:v>
                </c:pt>
                <c:pt idx="5157" formatCode="0.00">
                  <c:v>11.52</c:v>
                </c:pt>
                <c:pt idx="5158" formatCode="0.00">
                  <c:v>11.62</c:v>
                </c:pt>
                <c:pt idx="5159" formatCode="0.00">
                  <c:v>11.09</c:v>
                </c:pt>
                <c:pt idx="5160" formatCode="0.00">
                  <c:v>10.75</c:v>
                </c:pt>
                <c:pt idx="5161" formatCode="0.00">
                  <c:v>11.09</c:v>
                </c:pt>
                <c:pt idx="5162" formatCode="0.00">
                  <c:v>11.73</c:v>
                </c:pt>
                <c:pt idx="5163" formatCode="0.00">
                  <c:v>11.34</c:v>
                </c:pt>
                <c:pt idx="5164" formatCode="0.00">
                  <c:v>10.9</c:v>
                </c:pt>
                <c:pt idx="5165" formatCode="0.00">
                  <c:v>10.63</c:v>
                </c:pt>
                <c:pt idx="5166" formatCode="0.00">
                  <c:v>11.08</c:v>
                </c:pt>
                <c:pt idx="5167" formatCode="0.00">
                  <c:v>10.78</c:v>
                </c:pt>
                <c:pt idx="5168" formatCode="0.00">
                  <c:v>10.66</c:v>
                </c:pt>
                <c:pt idx="5169" formatCode="0.00">
                  <c:v>10.56</c:v>
                </c:pt>
                <c:pt idx="5170" formatCode="0.00">
                  <c:v>10.8</c:v>
                </c:pt>
                <c:pt idx="5171" formatCode="0.00">
                  <c:v>11.2</c:v>
                </c:pt>
                <c:pt idx="5172" formatCode="0.00">
                  <c:v>11.1</c:v>
                </c:pt>
                <c:pt idx="5173" formatCode="0.00">
                  <c:v>11.51</c:v>
                </c:pt>
                <c:pt idx="5174" formatCode="0.00">
                  <c:v>11.42</c:v>
                </c:pt>
                <c:pt idx="5175" formatCode="0.00">
                  <c:v>11.16</c:v>
                </c:pt>
                <c:pt idx="5176" formatCode="0.00">
                  <c:v>11.16</c:v>
                </c:pt>
                <c:pt idx="5177" formatCode="0.00">
                  <c:v>11.09</c:v>
                </c:pt>
                <c:pt idx="5178" formatCode="0.00">
                  <c:v>10.75</c:v>
                </c:pt>
                <c:pt idx="5179" formatCode="0.00">
                  <c:v>11.01</c:v>
                </c:pt>
                <c:pt idx="5180" formatCode="0.00">
                  <c:v>10.79</c:v>
                </c:pt>
                <c:pt idx="5181" formatCode="0.00">
                  <c:v>10.86</c:v>
                </c:pt>
                <c:pt idx="5182" formatCode="0.00">
                  <c:v>10.5</c:v>
                </c:pt>
                <c:pt idx="5183" formatCode="0.00">
                  <c:v>10.31</c:v>
                </c:pt>
                <c:pt idx="5184" formatCode="0.00">
                  <c:v>10.16</c:v>
                </c:pt>
                <c:pt idx="5185" formatCode="0.00">
                  <c:v>10.050000000000001</c:v>
                </c:pt>
                <c:pt idx="5186" formatCode="0.00">
                  <c:v>9.9700000000000006</c:v>
                </c:pt>
                <c:pt idx="5187" formatCode="0.00">
                  <c:v>9.9</c:v>
                </c:pt>
                <c:pt idx="5188" formatCode="0.00">
                  <c:v>10.14</c:v>
                </c:pt>
                <c:pt idx="5189" formatCode="0.00">
                  <c:v>10.14</c:v>
                </c:pt>
                <c:pt idx="5190" formatCode="0.00">
                  <c:v>10.73</c:v>
                </c:pt>
                <c:pt idx="5191" formatCode="0.00">
                  <c:v>12.3</c:v>
                </c:pt>
                <c:pt idx="5192" formatCode="0.00">
                  <c:v>11.62</c:v>
                </c:pt>
                <c:pt idx="5193" formatCode="0.00">
                  <c:v>10.83</c:v>
                </c:pt>
                <c:pt idx="5194" formatCode="0.00">
                  <c:v>10.91</c:v>
                </c:pt>
                <c:pt idx="5195" formatCode="0.00">
                  <c:v>11.66</c:v>
                </c:pt>
                <c:pt idx="5196" formatCode="0.00">
                  <c:v>11.23</c:v>
                </c:pt>
                <c:pt idx="5197" formatCode="0.00">
                  <c:v>11.27</c:v>
                </c:pt>
                <c:pt idx="5198" formatCode="0.00">
                  <c:v>11.33</c:v>
                </c:pt>
                <c:pt idx="5199" formatCode="0.00">
                  <c:v>12.67</c:v>
                </c:pt>
                <c:pt idx="5200" formatCode="0.00">
                  <c:v>12.07</c:v>
                </c:pt>
                <c:pt idx="5201" formatCode="0.00">
                  <c:v>10.71</c:v>
                </c:pt>
                <c:pt idx="5202" formatCode="0.00">
                  <c:v>10.65</c:v>
                </c:pt>
                <c:pt idx="5203" formatCode="0.00">
                  <c:v>10.18</c:v>
                </c:pt>
                <c:pt idx="5204" formatCode="0.00">
                  <c:v>9.9700000000000006</c:v>
                </c:pt>
                <c:pt idx="5205" formatCode="0.00">
                  <c:v>10.050000000000001</c:v>
                </c:pt>
                <c:pt idx="5206" formatCode="0.00">
                  <c:v>10.6</c:v>
                </c:pt>
                <c:pt idx="5207" formatCode="0.00">
                  <c:v>10.3</c:v>
                </c:pt>
                <c:pt idx="5208" formatCode="0.00">
                  <c:v>10.26</c:v>
                </c:pt>
                <c:pt idx="5209" formatCode="0.00">
                  <c:v>10.53</c:v>
                </c:pt>
                <c:pt idx="5210" formatCode="0.00">
                  <c:v>11.36</c:v>
                </c:pt>
                <c:pt idx="5211" formatCode="0.00">
                  <c:v>11.36</c:v>
                </c:pt>
                <c:pt idx="5212" formatCode="0.00">
                  <c:v>11.26</c:v>
                </c:pt>
                <c:pt idx="5213" formatCode="0.00">
                  <c:v>10.64</c:v>
                </c:pt>
                <c:pt idx="5214" formatCode="0.00">
                  <c:v>10.99</c:v>
                </c:pt>
                <c:pt idx="5215" formatCode="0.00">
                  <c:v>11.56</c:v>
                </c:pt>
                <c:pt idx="5216" formatCode="0.00">
                  <c:v>11.56</c:v>
                </c:pt>
                <c:pt idx="5217" formatCode="0.00">
                  <c:v>11.56</c:v>
                </c:pt>
                <c:pt idx="5218" formatCode="0.00">
                  <c:v>12.04</c:v>
                </c:pt>
                <c:pt idx="5219" formatCode="0.00">
                  <c:v>11.51</c:v>
                </c:pt>
                <c:pt idx="5220" formatCode="0.00">
                  <c:v>12.14</c:v>
                </c:pt>
                <c:pt idx="5221" formatCode="0.00">
                  <c:v>12</c:v>
                </c:pt>
                <c:pt idx="5222" formatCode="0.00">
                  <c:v>11.91</c:v>
                </c:pt>
                <c:pt idx="5223" formatCode="0.00">
                  <c:v>11.47</c:v>
                </c:pt>
                <c:pt idx="5224" formatCode="0.00">
                  <c:v>10.87</c:v>
                </c:pt>
                <c:pt idx="5225" formatCode="0.00">
                  <c:v>10.15</c:v>
                </c:pt>
                <c:pt idx="5226" formatCode="0.00">
                  <c:v>10.15</c:v>
                </c:pt>
                <c:pt idx="5227" formatCode="0.00">
                  <c:v>10.74</c:v>
                </c:pt>
                <c:pt idx="5228" formatCode="0.00">
                  <c:v>10.59</c:v>
                </c:pt>
                <c:pt idx="5229" formatCode="0.00">
                  <c:v>10.85</c:v>
                </c:pt>
                <c:pt idx="5230" formatCode="0.00">
                  <c:v>10.4</c:v>
                </c:pt>
                <c:pt idx="5231" formatCode="0.00">
                  <c:v>10.77</c:v>
                </c:pt>
                <c:pt idx="5232" formatCode="0.00">
                  <c:v>10.34</c:v>
                </c:pt>
                <c:pt idx="5233" formatCode="0.00">
                  <c:v>9.89</c:v>
                </c:pt>
                <c:pt idx="5234" formatCode="0.00">
                  <c:v>11.22</c:v>
                </c:pt>
                <c:pt idx="5235" formatCode="0.00">
                  <c:v>11.13</c:v>
                </c:pt>
                <c:pt idx="5236" formatCode="0.00">
                  <c:v>11.45</c:v>
                </c:pt>
                <c:pt idx="5237" formatCode="0.00">
                  <c:v>10.96</c:v>
                </c:pt>
                <c:pt idx="5238" formatCode="0.00">
                  <c:v>10.42</c:v>
                </c:pt>
                <c:pt idx="5239" formatCode="0.00">
                  <c:v>10.31</c:v>
                </c:pt>
                <c:pt idx="5240" formatCode="0.00">
                  <c:v>10.08</c:v>
                </c:pt>
                <c:pt idx="5241" formatCode="0.00">
                  <c:v>10.55</c:v>
                </c:pt>
                <c:pt idx="5242" formatCode="0.00">
                  <c:v>10.65</c:v>
                </c:pt>
                <c:pt idx="5243" formatCode="0.00">
                  <c:v>10.32</c:v>
                </c:pt>
                <c:pt idx="5244" formatCode="0.00">
                  <c:v>10.44</c:v>
                </c:pt>
                <c:pt idx="5245" formatCode="0.00">
                  <c:v>11.1</c:v>
                </c:pt>
                <c:pt idx="5246" formatCode="0.00">
                  <c:v>11.61</c:v>
                </c:pt>
                <c:pt idx="5247" formatCode="0.00">
                  <c:v>10.34</c:v>
                </c:pt>
                <c:pt idx="5248" formatCode="0.00">
                  <c:v>10.23</c:v>
                </c:pt>
                <c:pt idx="5249" formatCode="0.00">
                  <c:v>10.220000000000001</c:v>
                </c:pt>
                <c:pt idx="5250" formatCode="0.00">
                  <c:v>10.02</c:v>
                </c:pt>
                <c:pt idx="5251" formatCode="0.00">
                  <c:v>10.02</c:v>
                </c:pt>
                <c:pt idx="5252" formatCode="0.00">
                  <c:v>10.24</c:v>
                </c:pt>
                <c:pt idx="5253" formatCode="0.00">
                  <c:v>10.199999999999999</c:v>
                </c:pt>
                <c:pt idx="5254" formatCode="0.00">
                  <c:v>10.18</c:v>
                </c:pt>
                <c:pt idx="5255" formatCode="0.00">
                  <c:v>10.58</c:v>
                </c:pt>
                <c:pt idx="5256" formatCode="0.00">
                  <c:v>11.15</c:v>
                </c:pt>
                <c:pt idx="5257" formatCode="0.00">
                  <c:v>18.309999999999999</c:v>
                </c:pt>
                <c:pt idx="5258" formatCode="0.00">
                  <c:v>15.42</c:v>
                </c:pt>
                <c:pt idx="5259" formatCode="0.00">
                  <c:v>15.82</c:v>
                </c:pt>
                <c:pt idx="5260" formatCode="0.00">
                  <c:v>18.61</c:v>
                </c:pt>
                <c:pt idx="5261" formatCode="0.00">
                  <c:v>19.63</c:v>
                </c:pt>
                <c:pt idx="5262" formatCode="0.00">
                  <c:v>15.960000000000003</c:v>
                </c:pt>
                <c:pt idx="5263" formatCode="0.00">
                  <c:v>15.24</c:v>
                </c:pt>
                <c:pt idx="5264" formatCode="0.00">
                  <c:v>14.29</c:v>
                </c:pt>
                <c:pt idx="5265" formatCode="0.00">
                  <c:v>14.09</c:v>
                </c:pt>
                <c:pt idx="5266" formatCode="0.00">
                  <c:v>13.99</c:v>
                </c:pt>
                <c:pt idx="5267" formatCode="0.00">
                  <c:v>18.13</c:v>
                </c:pt>
                <c:pt idx="5268" formatCode="0.00">
                  <c:v>17.27</c:v>
                </c:pt>
                <c:pt idx="5269" formatCode="0.00">
                  <c:v>16.43</c:v>
                </c:pt>
                <c:pt idx="5270" formatCode="0.00">
                  <c:v>16.79</c:v>
                </c:pt>
                <c:pt idx="5271" formatCode="0.00">
                  <c:v>14.59</c:v>
                </c:pt>
                <c:pt idx="5272" formatCode="0.00">
                  <c:v>13.269999999999998</c:v>
                </c:pt>
                <c:pt idx="5273" formatCode="0.00">
                  <c:v>12.19</c:v>
                </c:pt>
                <c:pt idx="5274" formatCode="0.00">
                  <c:v>12.93</c:v>
                </c:pt>
                <c:pt idx="5275" formatCode="0.00">
                  <c:v>12.950000000000001</c:v>
                </c:pt>
                <c:pt idx="5276" formatCode="0.00">
                  <c:v>13.16</c:v>
                </c:pt>
                <c:pt idx="5277" formatCode="0.00">
                  <c:v>13.48</c:v>
                </c:pt>
                <c:pt idx="5278" formatCode="0.00">
                  <c:v>14.980000000000002</c:v>
                </c:pt>
                <c:pt idx="5279" formatCode="0.00">
                  <c:v>15.14</c:v>
                </c:pt>
                <c:pt idx="5280" formatCode="0.00">
                  <c:v>14.64</c:v>
                </c:pt>
                <c:pt idx="5281" formatCode="0.00">
                  <c:v>14.529999999999998</c:v>
                </c:pt>
                <c:pt idx="5282" formatCode="0.00">
                  <c:v>13.459999999999999</c:v>
                </c:pt>
                <c:pt idx="5283" formatCode="0.00">
                  <c:v>13.239999999999998</c:v>
                </c:pt>
                <c:pt idx="5284" formatCode="0.00">
                  <c:v>13.23</c:v>
                </c:pt>
                <c:pt idx="5285" formatCode="0.00">
                  <c:v>13.23</c:v>
                </c:pt>
                <c:pt idx="5286" formatCode="0.00">
                  <c:v>13.140000000000002</c:v>
                </c:pt>
                <c:pt idx="5287" formatCode="0.00">
                  <c:v>12.68</c:v>
                </c:pt>
                <c:pt idx="5288" formatCode="0.00">
                  <c:v>13.489999999999998</c:v>
                </c:pt>
                <c:pt idx="5289" formatCode="0.00">
                  <c:v>12.710000000000003</c:v>
                </c:pt>
                <c:pt idx="5290" formatCode="0.00">
                  <c:v>12.2</c:v>
                </c:pt>
                <c:pt idx="5291" formatCode="0.00">
                  <c:v>11.98</c:v>
                </c:pt>
                <c:pt idx="5292" formatCode="0.00">
                  <c:v>12.14</c:v>
                </c:pt>
                <c:pt idx="5293" formatCode="0.00">
                  <c:v>12.42</c:v>
                </c:pt>
                <c:pt idx="5294" formatCode="0.00">
                  <c:v>12.54</c:v>
                </c:pt>
                <c:pt idx="5295" formatCode="0.00">
                  <c:v>12.07</c:v>
                </c:pt>
                <c:pt idx="5296" formatCode="0.00">
                  <c:v>13.04</c:v>
                </c:pt>
                <c:pt idx="5297" formatCode="0.00">
                  <c:v>13.119999999999997</c:v>
                </c:pt>
                <c:pt idx="5298" formatCode="0.00">
                  <c:v>13.209999999999999</c:v>
                </c:pt>
                <c:pt idx="5299" formatCode="0.00">
                  <c:v>12.79</c:v>
                </c:pt>
                <c:pt idx="5300" formatCode="0.00">
                  <c:v>12.45</c:v>
                </c:pt>
                <c:pt idx="5301" formatCode="0.00">
                  <c:v>14.219999999999999</c:v>
                </c:pt>
                <c:pt idx="5302" formatCode="0.00">
                  <c:v>13.51</c:v>
                </c:pt>
                <c:pt idx="5303" formatCode="0.00">
                  <c:v>13.08</c:v>
                </c:pt>
                <c:pt idx="5304" formatCode="0.00">
                  <c:v>13.089999999999998</c:v>
                </c:pt>
                <c:pt idx="5305" formatCode="0.00">
                  <c:v>12.91</c:v>
                </c:pt>
                <c:pt idx="5306" formatCode="0.00">
                  <c:v>13.15</c:v>
                </c:pt>
                <c:pt idx="5307" formatCode="0.00">
                  <c:v>13.209999999999999</c:v>
                </c:pt>
                <c:pt idx="5308" formatCode="0.00">
                  <c:v>12.879999999999999</c:v>
                </c:pt>
                <c:pt idx="5309" formatCode="0.00">
                  <c:v>13.600000000000001</c:v>
                </c:pt>
                <c:pt idx="5310" formatCode="0.00">
                  <c:v>12.950000000000001</c:v>
                </c:pt>
                <c:pt idx="5311" formatCode="0.00">
                  <c:v>13.96</c:v>
                </c:pt>
                <c:pt idx="5312" formatCode="0.00">
                  <c:v>14.01</c:v>
                </c:pt>
                <c:pt idx="5313" formatCode="0.00">
                  <c:v>13.5</c:v>
                </c:pt>
                <c:pt idx="5314" formatCode="0.00">
                  <c:v>13.51</c:v>
                </c:pt>
                <c:pt idx="5315" formatCode="0.00">
                  <c:v>12.76</c:v>
                </c:pt>
                <c:pt idx="5316" formatCode="0.00">
                  <c:v>13.3</c:v>
                </c:pt>
                <c:pt idx="5317" formatCode="0.00">
                  <c:v>13.059999999999999</c:v>
                </c:pt>
                <c:pt idx="5318" formatCode="0.00">
                  <c:v>13.239999999999998</c:v>
                </c:pt>
                <c:pt idx="5319" formatCode="0.00">
                  <c:v>14.08</c:v>
                </c:pt>
                <c:pt idx="5320" formatCode="0.00">
                  <c:v>13.34</c:v>
                </c:pt>
                <c:pt idx="5321" formatCode="0.00">
                  <c:v>13.34</c:v>
                </c:pt>
                <c:pt idx="5322" formatCode="0.00">
                  <c:v>13.530000000000001</c:v>
                </c:pt>
                <c:pt idx="5323" formatCode="0.00">
                  <c:v>12.83</c:v>
                </c:pt>
                <c:pt idx="5324" formatCode="0.00">
                  <c:v>13.05</c:v>
                </c:pt>
                <c:pt idx="5325" formatCode="0.00">
                  <c:v>12.78</c:v>
                </c:pt>
                <c:pt idx="5326" formatCode="0.00">
                  <c:v>13.29</c:v>
                </c:pt>
                <c:pt idx="5327" formatCode="0.00">
                  <c:v>13.63</c:v>
                </c:pt>
                <c:pt idx="5328" formatCode="0.00">
                  <c:v>14.87</c:v>
                </c:pt>
                <c:pt idx="5329" formatCode="0.00">
                  <c:v>17.059999999999999</c:v>
                </c:pt>
                <c:pt idx="5330" formatCode="0.00">
                  <c:v>14.84</c:v>
                </c:pt>
                <c:pt idx="5331" formatCode="0.00">
                  <c:v>14.71</c:v>
                </c:pt>
                <c:pt idx="5332" formatCode="0.00">
                  <c:v>16.670000000000002</c:v>
                </c:pt>
                <c:pt idx="5333" formatCode="0.00">
                  <c:v>14.730000000000002</c:v>
                </c:pt>
                <c:pt idx="5334" formatCode="0.00">
                  <c:v>13.639999999999999</c:v>
                </c:pt>
                <c:pt idx="5335" formatCode="0.00">
                  <c:v>13.94</c:v>
                </c:pt>
                <c:pt idx="5336" formatCode="0.00">
                  <c:v>13.419999999999998</c:v>
                </c:pt>
                <c:pt idx="5337" formatCode="0.00">
                  <c:v>12.85</c:v>
                </c:pt>
                <c:pt idx="5338" formatCode="0.00">
                  <c:v>14.67</c:v>
                </c:pt>
                <c:pt idx="5339" formatCode="0.00">
                  <c:v>14.21</c:v>
                </c:pt>
                <c:pt idx="5340" formatCode="0.00">
                  <c:v>15.75</c:v>
                </c:pt>
                <c:pt idx="5341" formatCode="0.00">
                  <c:v>16.649999999999999</c:v>
                </c:pt>
                <c:pt idx="5342" formatCode="0.00">
                  <c:v>18.89</c:v>
                </c:pt>
                <c:pt idx="5343" formatCode="0.00">
                  <c:v>15.53</c:v>
                </c:pt>
                <c:pt idx="5344" formatCode="0.00">
                  <c:v>15.54</c:v>
                </c:pt>
                <c:pt idx="5345" formatCode="0.00">
                  <c:v>16.23</c:v>
                </c:pt>
                <c:pt idx="5346" formatCode="0.00">
                  <c:v>15.4</c:v>
                </c:pt>
                <c:pt idx="5347" formatCode="0.00">
                  <c:v>14.92</c:v>
                </c:pt>
                <c:pt idx="5348" formatCode="0.00">
                  <c:v>14.92</c:v>
                </c:pt>
                <c:pt idx="5349" formatCode="0.00">
                  <c:v>15.479999999999999</c:v>
                </c:pt>
                <c:pt idx="5350" formatCode="0.00">
                  <c:v>14.719999999999999</c:v>
                </c:pt>
                <c:pt idx="5351" formatCode="0.00">
                  <c:v>15.160000000000002</c:v>
                </c:pt>
                <c:pt idx="5352" formatCode="0.00">
                  <c:v>17.57</c:v>
                </c:pt>
                <c:pt idx="5353" formatCode="0.00">
                  <c:v>16.64</c:v>
                </c:pt>
                <c:pt idx="5354" formatCode="0.00">
                  <c:v>15.54</c:v>
                </c:pt>
                <c:pt idx="5355" formatCode="0.00">
                  <c:v>15.15</c:v>
                </c:pt>
                <c:pt idx="5356" formatCode="0.00">
                  <c:v>15.590000000000002</c:v>
                </c:pt>
                <c:pt idx="5357" formatCode="0.00">
                  <c:v>15.629999999999999</c:v>
                </c:pt>
                <c:pt idx="5358" formatCode="0.00">
                  <c:v>16</c:v>
                </c:pt>
                <c:pt idx="5359" formatCode="0.00">
                  <c:v>15.229999999999999</c:v>
                </c:pt>
                <c:pt idx="5360" formatCode="0.00">
                  <c:v>16.95</c:v>
                </c:pt>
                <c:pt idx="5361" formatCode="0.00">
                  <c:v>16.809999999999999</c:v>
                </c:pt>
                <c:pt idx="5362" formatCode="0.00">
                  <c:v>18.55</c:v>
                </c:pt>
                <c:pt idx="5363" formatCode="0.00">
                  <c:v>18.100000000000001</c:v>
                </c:pt>
                <c:pt idx="5364" formatCode="0.00">
                  <c:v>20.74</c:v>
                </c:pt>
                <c:pt idx="5365" formatCode="0.00">
                  <c:v>24.17</c:v>
                </c:pt>
                <c:pt idx="5366" formatCode="0.00">
                  <c:v>20.87</c:v>
                </c:pt>
                <c:pt idx="5367" formatCode="0.00">
                  <c:v>23.52</c:v>
                </c:pt>
                <c:pt idx="5368" formatCode="0.00">
                  <c:v>23.67</c:v>
                </c:pt>
                <c:pt idx="5369" formatCode="0.00">
                  <c:v>21.22</c:v>
                </c:pt>
                <c:pt idx="5370" formatCode="0.00">
                  <c:v>25.16</c:v>
                </c:pt>
                <c:pt idx="5371" formatCode="0.00">
                  <c:v>22.94</c:v>
                </c:pt>
                <c:pt idx="5372" formatCode="0.00">
                  <c:v>21.56</c:v>
                </c:pt>
                <c:pt idx="5373" formatCode="0.00">
                  <c:v>21.45</c:v>
                </c:pt>
                <c:pt idx="5374" formatCode="0.00">
                  <c:v>26.479999999999997</c:v>
                </c:pt>
                <c:pt idx="5375" formatCode="0.00">
                  <c:v>28.300000000000004</c:v>
                </c:pt>
                <c:pt idx="5376" formatCode="0.00">
                  <c:v>26.57</c:v>
                </c:pt>
                <c:pt idx="5377" formatCode="0.00">
                  <c:v>27.68</c:v>
                </c:pt>
                <c:pt idx="5378" formatCode="0.00">
                  <c:v>30.67</c:v>
                </c:pt>
                <c:pt idx="5379" formatCode="0.00">
                  <c:v>30.829999999999995</c:v>
                </c:pt>
                <c:pt idx="5380" formatCode="0.00">
                  <c:v>29.99</c:v>
                </c:pt>
                <c:pt idx="5381" formatCode="0.00">
                  <c:v>26.33</c:v>
                </c:pt>
                <c:pt idx="5382" formatCode="0.00">
                  <c:v>25.25</c:v>
                </c:pt>
                <c:pt idx="5383" formatCode="0.00">
                  <c:v>22.89</c:v>
                </c:pt>
                <c:pt idx="5384" formatCode="0.00">
                  <c:v>22.62</c:v>
                </c:pt>
                <c:pt idx="5385" formatCode="0.00">
                  <c:v>20.72</c:v>
                </c:pt>
                <c:pt idx="5386" formatCode="0.00">
                  <c:v>22.72</c:v>
                </c:pt>
                <c:pt idx="5387" formatCode="0.00">
                  <c:v>26.3</c:v>
                </c:pt>
                <c:pt idx="5388" formatCode="0.00">
                  <c:v>23.81</c:v>
                </c:pt>
                <c:pt idx="5389" formatCode="0.00">
                  <c:v>25.06</c:v>
                </c:pt>
                <c:pt idx="5390" formatCode="0.00">
                  <c:v>23.38</c:v>
                </c:pt>
                <c:pt idx="5391" formatCode="0.00">
                  <c:v>23.38</c:v>
                </c:pt>
                <c:pt idx="5392" formatCode="0.00">
                  <c:v>22.78</c:v>
                </c:pt>
                <c:pt idx="5393" formatCode="0.00">
                  <c:v>24.58</c:v>
                </c:pt>
                <c:pt idx="5394" formatCode="0.00">
                  <c:v>23.99</c:v>
                </c:pt>
                <c:pt idx="5395" formatCode="0.00">
                  <c:v>26.229999999999997</c:v>
                </c:pt>
                <c:pt idx="5396" formatCode="0.00">
                  <c:v>27.38</c:v>
                </c:pt>
                <c:pt idx="5397" formatCode="0.00">
                  <c:v>25.27</c:v>
                </c:pt>
                <c:pt idx="5398" formatCode="0.00">
                  <c:v>24.96</c:v>
                </c:pt>
                <c:pt idx="5399" formatCode="0.00">
                  <c:v>24.76</c:v>
                </c:pt>
                <c:pt idx="5400" formatCode="0.00">
                  <c:v>24.92</c:v>
                </c:pt>
                <c:pt idx="5401" formatCode="0.00">
                  <c:v>26.479999999999997</c:v>
                </c:pt>
                <c:pt idx="5402" formatCode="0.00">
                  <c:v>20.350000000000001</c:v>
                </c:pt>
                <c:pt idx="5403" formatCode="0.00">
                  <c:v>20.03</c:v>
                </c:pt>
                <c:pt idx="5404" formatCode="0.00">
                  <c:v>20.45</c:v>
                </c:pt>
                <c:pt idx="5405" formatCode="0.00">
                  <c:v>19</c:v>
                </c:pt>
                <c:pt idx="5406" formatCode="0.00">
                  <c:v>19.37</c:v>
                </c:pt>
                <c:pt idx="5407" formatCode="0.00">
                  <c:v>18.600000000000001</c:v>
                </c:pt>
                <c:pt idx="5408" formatCode="0.00">
                  <c:v>17.63</c:v>
                </c:pt>
                <c:pt idx="5409" formatCode="0.00">
                  <c:v>17</c:v>
                </c:pt>
                <c:pt idx="5410" formatCode="0.00">
                  <c:v>18</c:v>
                </c:pt>
                <c:pt idx="5411" formatCode="0.00">
                  <c:v>17.84</c:v>
                </c:pt>
                <c:pt idx="5412" formatCode="0.00">
                  <c:v>18.489999999999998</c:v>
                </c:pt>
                <c:pt idx="5413" formatCode="0.00">
                  <c:v>18.8</c:v>
                </c:pt>
                <c:pt idx="5414" formatCode="0.00">
                  <c:v>18.440000000000001</c:v>
                </c:pt>
                <c:pt idx="5415" formatCode="0.00">
                  <c:v>16.91</c:v>
                </c:pt>
                <c:pt idx="5416" formatCode="0.00">
                  <c:v>17.46</c:v>
                </c:pt>
                <c:pt idx="5417" formatCode="0.00">
                  <c:v>16.12</c:v>
                </c:pt>
                <c:pt idx="5418" formatCode="0.00">
                  <c:v>16.670000000000002</c:v>
                </c:pt>
                <c:pt idx="5419" formatCode="0.00">
                  <c:v>18.88</c:v>
                </c:pt>
                <c:pt idx="5420" formatCode="0.00">
                  <c:v>17.73</c:v>
                </c:pt>
                <c:pt idx="5421" formatCode="0.00">
                  <c:v>19.25</c:v>
                </c:pt>
                <c:pt idx="5422" formatCode="0.00">
                  <c:v>20.02</c:v>
                </c:pt>
                <c:pt idx="5423" formatCode="0.00">
                  <c:v>18.54</c:v>
                </c:pt>
                <c:pt idx="5424" formatCode="0.00">
                  <c:v>18.5</c:v>
                </c:pt>
                <c:pt idx="5425" formatCode="0.00">
                  <c:v>22.96</c:v>
                </c:pt>
                <c:pt idx="5426" formatCode="0.00">
                  <c:v>21.64</c:v>
                </c:pt>
                <c:pt idx="5427" formatCode="0.00">
                  <c:v>20.41</c:v>
                </c:pt>
                <c:pt idx="5428" formatCode="0.00">
                  <c:v>20.8</c:v>
                </c:pt>
                <c:pt idx="5429" formatCode="0.00">
                  <c:v>21.17</c:v>
                </c:pt>
                <c:pt idx="5430" formatCode="0.00">
                  <c:v>19.559999999999999</c:v>
                </c:pt>
                <c:pt idx="5431" formatCode="0.00">
                  <c:v>19.87</c:v>
                </c:pt>
                <c:pt idx="5432" formatCode="0.00">
                  <c:v>21.07</c:v>
                </c:pt>
                <c:pt idx="5433" formatCode="0.00">
                  <c:v>18.53</c:v>
                </c:pt>
                <c:pt idx="5434" formatCode="0.00">
                  <c:v>23.21</c:v>
                </c:pt>
                <c:pt idx="5435" formatCode="0.00">
                  <c:v>23.01</c:v>
                </c:pt>
                <c:pt idx="5436" formatCode="0.00">
                  <c:v>24.31</c:v>
                </c:pt>
                <c:pt idx="5437" formatCode="0.00">
                  <c:v>21.39</c:v>
                </c:pt>
                <c:pt idx="5438" formatCode="0.00">
                  <c:v>26.49</c:v>
                </c:pt>
                <c:pt idx="5439" formatCode="0.00">
                  <c:v>26.16</c:v>
                </c:pt>
                <c:pt idx="5440" formatCode="0.00">
                  <c:v>28.499999999999996</c:v>
                </c:pt>
                <c:pt idx="5441" formatCode="0.00">
                  <c:v>31.09</c:v>
                </c:pt>
                <c:pt idx="5442" formatCode="0.00">
                  <c:v>24.1</c:v>
                </c:pt>
                <c:pt idx="5443" formatCode="0.00">
                  <c:v>25.94</c:v>
                </c:pt>
                <c:pt idx="5444" formatCode="0.00">
                  <c:v>28.059999999999995</c:v>
                </c:pt>
                <c:pt idx="5445" formatCode="0.00">
                  <c:v>25.489999999999995</c:v>
                </c:pt>
                <c:pt idx="5446" formatCode="0.00">
                  <c:v>26.009999999999998</c:v>
                </c:pt>
                <c:pt idx="5447" formatCode="0.00">
                  <c:v>24.88</c:v>
                </c:pt>
                <c:pt idx="5448" formatCode="0.00">
                  <c:v>26.839999999999996</c:v>
                </c:pt>
                <c:pt idx="5449" formatCode="0.00">
                  <c:v>26.839999999999996</c:v>
                </c:pt>
                <c:pt idx="5450" formatCode="0.00">
                  <c:v>25.61</c:v>
                </c:pt>
                <c:pt idx="5451" formatCode="0.00">
                  <c:v>28.910000000000004</c:v>
                </c:pt>
                <c:pt idx="5452" formatCode="0.00">
                  <c:v>26.280000000000005</c:v>
                </c:pt>
                <c:pt idx="5453" formatCode="0.00">
                  <c:v>24.11</c:v>
                </c:pt>
                <c:pt idx="5454" formatCode="0.00">
                  <c:v>23.97</c:v>
                </c:pt>
                <c:pt idx="5455" formatCode="0.00">
                  <c:v>22.87</c:v>
                </c:pt>
                <c:pt idx="5456" formatCode="0.00">
                  <c:v>23.61</c:v>
                </c:pt>
                <c:pt idx="5457" formatCode="0.00">
                  <c:v>23.79</c:v>
                </c:pt>
                <c:pt idx="5458" formatCode="0.00">
                  <c:v>22.53</c:v>
                </c:pt>
                <c:pt idx="5459" formatCode="0.00">
                  <c:v>20.96</c:v>
                </c:pt>
                <c:pt idx="5460" formatCode="0.00">
                  <c:v>20.85</c:v>
                </c:pt>
                <c:pt idx="5461" formatCode="0.00">
                  <c:v>20.74</c:v>
                </c:pt>
                <c:pt idx="5462" formatCode="0.00">
                  <c:v>23.59</c:v>
                </c:pt>
                <c:pt idx="5463" formatCode="0.00">
                  <c:v>22.47</c:v>
                </c:pt>
                <c:pt idx="5464" formatCode="0.00">
                  <c:v>22.56</c:v>
                </c:pt>
                <c:pt idx="5465" formatCode="0.00">
                  <c:v>23.27</c:v>
                </c:pt>
                <c:pt idx="5466" formatCode="0.00">
                  <c:v>24.52</c:v>
                </c:pt>
                <c:pt idx="5467" formatCode="0.00">
                  <c:v>22.64</c:v>
                </c:pt>
                <c:pt idx="5468" formatCode="0.00">
                  <c:v>21.68</c:v>
                </c:pt>
                <c:pt idx="5469" formatCode="0.00">
                  <c:v>20.58</c:v>
                </c:pt>
                <c:pt idx="5470" formatCode="0.00">
                  <c:v>18.47</c:v>
                </c:pt>
                <c:pt idx="5471" formatCode="0.00">
                  <c:v>18.600000000000001</c:v>
                </c:pt>
                <c:pt idx="5472" formatCode="0.00">
                  <c:v>18.600000000000001</c:v>
                </c:pt>
                <c:pt idx="5473" formatCode="0.00">
                  <c:v>18.66</c:v>
                </c:pt>
                <c:pt idx="5474" formatCode="0.00">
                  <c:v>20.260000000000002</c:v>
                </c:pt>
                <c:pt idx="5475" formatCode="0.00">
                  <c:v>20.74</c:v>
                </c:pt>
                <c:pt idx="5476" formatCode="0.00">
                  <c:v>22.5</c:v>
                </c:pt>
                <c:pt idx="5477" formatCode="0.00">
                  <c:v>22.5</c:v>
                </c:pt>
                <c:pt idx="5478" formatCode="0.00">
                  <c:v>23.17</c:v>
                </c:pt>
                <c:pt idx="5479" formatCode="0.00">
                  <c:v>22.49</c:v>
                </c:pt>
                <c:pt idx="5480" formatCode="0.00">
                  <c:v>23.94</c:v>
                </c:pt>
                <c:pt idx="5481" formatCode="0.00">
                  <c:v>23.79</c:v>
                </c:pt>
                <c:pt idx="5482" formatCode="0.00">
                  <c:v>25.429999999999996</c:v>
                </c:pt>
                <c:pt idx="5483" formatCode="0.00">
                  <c:v>24.12</c:v>
                </c:pt>
                <c:pt idx="5484" formatCode="0.00">
                  <c:v>23.45</c:v>
                </c:pt>
                <c:pt idx="5485" formatCode="0.00">
                  <c:v>23.68</c:v>
                </c:pt>
                <c:pt idx="5486" formatCode="0.00">
                  <c:v>22.9</c:v>
                </c:pt>
                <c:pt idx="5487" formatCode="0.00">
                  <c:v>23.34</c:v>
                </c:pt>
                <c:pt idx="5488" formatCode="0.00">
                  <c:v>24.38</c:v>
                </c:pt>
                <c:pt idx="5489" formatCode="0.00">
                  <c:v>28.46</c:v>
                </c:pt>
                <c:pt idx="5490" formatCode="0.00">
                  <c:v>27.18</c:v>
                </c:pt>
                <c:pt idx="5491" formatCode="0.00">
                  <c:v>27.18</c:v>
                </c:pt>
                <c:pt idx="5492" formatCode="0.00">
                  <c:v>31.010000000000005</c:v>
                </c:pt>
                <c:pt idx="5493" formatCode="0.00">
                  <c:v>29.020000000000003</c:v>
                </c:pt>
                <c:pt idx="5494" formatCode="0.00">
                  <c:v>27.779999999999998</c:v>
                </c:pt>
                <c:pt idx="5495" formatCode="0.00">
                  <c:v>29.080000000000002</c:v>
                </c:pt>
                <c:pt idx="5496" formatCode="0.00">
                  <c:v>27.779999999999998</c:v>
                </c:pt>
                <c:pt idx="5497" formatCode="0.00">
                  <c:v>27.32</c:v>
                </c:pt>
                <c:pt idx="5498" formatCode="0.00">
                  <c:v>27.62</c:v>
                </c:pt>
                <c:pt idx="5499" formatCode="0.00">
                  <c:v>26.200000000000003</c:v>
                </c:pt>
                <c:pt idx="5500" formatCode="0.00">
                  <c:v>24.02</c:v>
                </c:pt>
                <c:pt idx="5501" formatCode="0.00">
                  <c:v>25.989999999999995</c:v>
                </c:pt>
                <c:pt idx="5502" formatCode="0.00">
                  <c:v>28.24</c:v>
                </c:pt>
                <c:pt idx="5503" formatCode="0.00">
                  <c:v>28.970000000000002</c:v>
                </c:pt>
                <c:pt idx="5504" formatCode="0.00">
                  <c:v>27.66</c:v>
                </c:pt>
                <c:pt idx="5505" formatCode="0.00">
                  <c:v>28.01</c:v>
                </c:pt>
                <c:pt idx="5506" formatCode="0.00">
                  <c:v>27.6</c:v>
                </c:pt>
                <c:pt idx="5507" formatCode="0.00">
                  <c:v>26.33</c:v>
                </c:pt>
                <c:pt idx="5508" formatCode="0.00">
                  <c:v>24.88</c:v>
                </c:pt>
                <c:pt idx="5509" formatCode="0.00">
                  <c:v>25.540000000000003</c:v>
                </c:pt>
                <c:pt idx="5510" formatCode="0.00">
                  <c:v>25.019999999999996</c:v>
                </c:pt>
                <c:pt idx="5511" formatCode="0.00">
                  <c:v>25.019999999999996</c:v>
                </c:pt>
                <c:pt idx="5512" formatCode="0.00">
                  <c:v>25.590000000000003</c:v>
                </c:pt>
                <c:pt idx="5513" formatCode="0.00">
                  <c:v>24.4</c:v>
                </c:pt>
                <c:pt idx="5514" formatCode="0.00">
                  <c:v>25.120000000000005</c:v>
                </c:pt>
                <c:pt idx="5515" formatCode="0.00">
                  <c:v>24.06</c:v>
                </c:pt>
                <c:pt idx="5516" formatCode="0.00">
                  <c:v>23.03</c:v>
                </c:pt>
                <c:pt idx="5517" formatCode="0.00">
                  <c:v>21.9</c:v>
                </c:pt>
                <c:pt idx="5518" formatCode="0.00">
                  <c:v>22.69</c:v>
                </c:pt>
                <c:pt idx="5519" formatCode="0.00">
                  <c:v>23.53</c:v>
                </c:pt>
                <c:pt idx="5520" formatCode="0.00">
                  <c:v>26.539999999999996</c:v>
                </c:pt>
                <c:pt idx="5521" formatCode="0.00">
                  <c:v>26.280000000000005</c:v>
                </c:pt>
                <c:pt idx="5522" formatCode="0.00">
                  <c:v>25.52</c:v>
                </c:pt>
                <c:pt idx="5523" formatCode="0.00">
                  <c:v>24.6</c:v>
                </c:pt>
                <c:pt idx="5524" formatCode="0.00">
                  <c:v>27.55</c:v>
                </c:pt>
                <c:pt idx="5525" formatCode="0.00">
                  <c:v>27.49</c:v>
                </c:pt>
                <c:pt idx="5526" formatCode="0.00">
                  <c:v>29.38</c:v>
                </c:pt>
                <c:pt idx="5527" formatCode="0.00">
                  <c:v>26.36</c:v>
                </c:pt>
                <c:pt idx="5528" formatCode="0.00">
                  <c:v>27.22</c:v>
                </c:pt>
                <c:pt idx="5529" formatCode="0.00">
                  <c:v>27.29</c:v>
                </c:pt>
                <c:pt idx="5530" formatCode="0.00">
                  <c:v>31.16</c:v>
                </c:pt>
                <c:pt idx="5531" formatCode="0.00">
                  <c:v>32.24</c:v>
                </c:pt>
                <c:pt idx="5532" formatCode="0.00">
                  <c:v>25.790000000000003</c:v>
                </c:pt>
                <c:pt idx="5533" formatCode="0.00">
                  <c:v>29.84</c:v>
                </c:pt>
                <c:pt idx="5534" formatCode="0.00">
                  <c:v>26.619999999999997</c:v>
                </c:pt>
                <c:pt idx="5535" formatCode="0.00">
                  <c:v>26.619999999999997</c:v>
                </c:pt>
                <c:pt idx="5536" formatCode="0.00">
                  <c:v>25.730000000000004</c:v>
                </c:pt>
                <c:pt idx="5537" formatCode="0.00">
                  <c:v>25.72</c:v>
                </c:pt>
                <c:pt idx="5538" formatCode="0.00">
                  <c:v>26.08</c:v>
                </c:pt>
                <c:pt idx="5539" formatCode="0.00">
                  <c:v>25.88</c:v>
                </c:pt>
                <c:pt idx="5540" formatCode="0.00">
                  <c:v>25.71</c:v>
                </c:pt>
                <c:pt idx="5541" formatCode="0.00">
                  <c:v>25.61</c:v>
                </c:pt>
                <c:pt idx="5542" formatCode="0.00">
                  <c:v>22.68</c:v>
                </c:pt>
                <c:pt idx="5543" formatCode="0.00">
                  <c:v>23.43</c:v>
                </c:pt>
                <c:pt idx="5544" formatCode="0.00">
                  <c:v>23.21</c:v>
                </c:pt>
                <c:pt idx="5545" formatCode="0.00">
                  <c:v>22.45</c:v>
                </c:pt>
                <c:pt idx="5546" formatCode="0.00">
                  <c:v>22.42</c:v>
                </c:pt>
                <c:pt idx="5547" formatCode="0.00">
                  <c:v>22.36</c:v>
                </c:pt>
                <c:pt idx="5548" formatCode="0.00">
                  <c:v>22.81</c:v>
                </c:pt>
                <c:pt idx="5549" formatCode="0.00">
                  <c:v>21.98</c:v>
                </c:pt>
                <c:pt idx="5550" formatCode="0.00">
                  <c:v>23.46</c:v>
                </c:pt>
                <c:pt idx="5551" formatCode="0.00">
                  <c:v>23.82</c:v>
                </c:pt>
                <c:pt idx="5552" formatCode="0.00">
                  <c:v>22.78</c:v>
                </c:pt>
                <c:pt idx="5553" formatCode="0.00">
                  <c:v>20.53</c:v>
                </c:pt>
                <c:pt idx="5554" formatCode="0.00">
                  <c:v>20.37</c:v>
                </c:pt>
                <c:pt idx="5555" formatCode="0.00">
                  <c:v>20.13</c:v>
                </c:pt>
                <c:pt idx="5556" formatCode="0.00">
                  <c:v>20.5</c:v>
                </c:pt>
                <c:pt idx="5557" formatCode="0.00">
                  <c:v>20.87</c:v>
                </c:pt>
                <c:pt idx="5558" formatCode="0.00">
                  <c:v>20.260000000000002</c:v>
                </c:pt>
                <c:pt idx="5559" formatCode="0.00">
                  <c:v>20.059999999999999</c:v>
                </c:pt>
                <c:pt idx="5560" formatCode="0.00">
                  <c:v>19.59</c:v>
                </c:pt>
                <c:pt idx="5561" formatCode="0.00">
                  <c:v>19.64</c:v>
                </c:pt>
                <c:pt idx="5562" formatCode="0.00">
                  <c:v>20.239999999999998</c:v>
                </c:pt>
                <c:pt idx="5563" formatCode="0.00">
                  <c:v>20.79</c:v>
                </c:pt>
                <c:pt idx="5564" formatCode="0.00">
                  <c:v>18.88</c:v>
                </c:pt>
                <c:pt idx="5565" formatCode="0.00">
                  <c:v>18.18</c:v>
                </c:pt>
                <c:pt idx="5566" formatCode="0.00">
                  <c:v>18.899999999999999</c:v>
                </c:pt>
                <c:pt idx="5567" formatCode="0.00">
                  <c:v>18.21</c:v>
                </c:pt>
                <c:pt idx="5568" formatCode="0.00">
                  <c:v>19.73</c:v>
                </c:pt>
                <c:pt idx="5569" formatCode="0.00">
                  <c:v>19.399999999999999</c:v>
                </c:pt>
                <c:pt idx="5570" formatCode="0.00">
                  <c:v>19.41</c:v>
                </c:pt>
                <c:pt idx="5571" formatCode="0.00">
                  <c:v>17.79</c:v>
                </c:pt>
                <c:pt idx="5572" formatCode="0.00">
                  <c:v>17.98</c:v>
                </c:pt>
                <c:pt idx="5573" formatCode="0.00">
                  <c:v>17.66</c:v>
                </c:pt>
                <c:pt idx="5574" formatCode="0.00">
                  <c:v>16.3</c:v>
                </c:pt>
                <c:pt idx="5575" formatCode="0.00">
                  <c:v>16.47</c:v>
                </c:pt>
                <c:pt idx="5576" formatCode="0.00">
                  <c:v>17.010000000000002</c:v>
                </c:pt>
                <c:pt idx="5577" formatCode="0.00">
                  <c:v>17.579999999999998</c:v>
                </c:pt>
                <c:pt idx="5578" formatCode="0.00">
                  <c:v>18.59</c:v>
                </c:pt>
                <c:pt idx="5579" formatCode="0.00">
                  <c:v>18.05</c:v>
                </c:pt>
                <c:pt idx="5580" formatCode="0.00">
                  <c:v>19.55</c:v>
                </c:pt>
                <c:pt idx="5581" formatCode="0.00">
                  <c:v>19.55</c:v>
                </c:pt>
                <c:pt idx="5582" formatCode="0.00">
                  <c:v>19.64</c:v>
                </c:pt>
                <c:pt idx="5583" formatCode="0.00">
                  <c:v>19.07</c:v>
                </c:pt>
                <c:pt idx="5584" formatCode="0.00">
                  <c:v>18.14</c:v>
                </c:pt>
                <c:pt idx="5585" formatCode="0.00">
                  <c:v>17.829999999999998</c:v>
                </c:pt>
                <c:pt idx="5586" formatCode="0.00">
                  <c:v>19.829999999999998</c:v>
                </c:pt>
                <c:pt idx="5587" formatCode="0.00">
                  <c:v>20.239999999999998</c:v>
                </c:pt>
                <c:pt idx="5588" formatCode="0.00">
                  <c:v>20.8</c:v>
                </c:pt>
                <c:pt idx="5589" formatCode="0.00">
                  <c:v>18.63</c:v>
                </c:pt>
                <c:pt idx="5590" formatCode="0.00">
                  <c:v>23.56</c:v>
                </c:pt>
                <c:pt idx="5591" formatCode="0.00">
                  <c:v>23.12</c:v>
                </c:pt>
                <c:pt idx="5592" formatCode="0.00">
                  <c:v>23.18</c:v>
                </c:pt>
                <c:pt idx="5593" formatCode="0.00">
                  <c:v>24.12</c:v>
                </c:pt>
                <c:pt idx="5594" formatCode="0.00">
                  <c:v>23.33</c:v>
                </c:pt>
                <c:pt idx="5595" formatCode="0.00">
                  <c:v>21.22</c:v>
                </c:pt>
                <c:pt idx="5596" formatCode="0.00">
                  <c:v>20.95</c:v>
                </c:pt>
                <c:pt idx="5597" formatCode="0.00">
                  <c:v>21.13</c:v>
                </c:pt>
                <c:pt idx="5598" formatCode="0.00">
                  <c:v>22.24</c:v>
                </c:pt>
                <c:pt idx="5599" formatCode="0.00">
                  <c:v>21.58</c:v>
                </c:pt>
                <c:pt idx="5600" formatCode="0.00">
                  <c:v>22.87</c:v>
                </c:pt>
                <c:pt idx="5601" formatCode="0.00">
                  <c:v>22.64</c:v>
                </c:pt>
                <c:pt idx="5602" formatCode="0.00">
                  <c:v>22.42</c:v>
                </c:pt>
                <c:pt idx="5603" formatCode="0.00">
                  <c:v>21.14</c:v>
                </c:pt>
                <c:pt idx="5604" formatCode="0.00">
                  <c:v>23.93</c:v>
                </c:pt>
                <c:pt idx="5605" formatCode="0.00">
                  <c:v>23.44</c:v>
                </c:pt>
                <c:pt idx="5606" formatCode="0.00">
                  <c:v>23.95</c:v>
                </c:pt>
                <c:pt idx="5607" formatCode="0.00">
                  <c:v>23.65</c:v>
                </c:pt>
                <c:pt idx="5608" formatCode="0.00">
                  <c:v>25.920000000000005</c:v>
                </c:pt>
                <c:pt idx="5609" formatCode="0.00">
                  <c:v>24.78</c:v>
                </c:pt>
                <c:pt idx="5610" formatCode="0.00">
                  <c:v>24.78</c:v>
                </c:pt>
                <c:pt idx="5611" formatCode="0.00">
                  <c:v>25.78</c:v>
                </c:pt>
                <c:pt idx="5612" formatCode="0.00">
                  <c:v>23.15</c:v>
                </c:pt>
                <c:pt idx="5613" formatCode="0.00">
                  <c:v>25.230000000000004</c:v>
                </c:pt>
                <c:pt idx="5614" formatCode="0.00">
                  <c:v>25.590000000000003</c:v>
                </c:pt>
                <c:pt idx="5615" formatCode="0.00">
                  <c:v>27.49</c:v>
                </c:pt>
                <c:pt idx="5616" formatCode="0.00">
                  <c:v>28.48</c:v>
                </c:pt>
                <c:pt idx="5617" formatCode="0.00">
                  <c:v>28.54</c:v>
                </c:pt>
                <c:pt idx="5618" formatCode="0.00">
                  <c:v>25.1</c:v>
                </c:pt>
                <c:pt idx="5619" formatCode="0.00">
                  <c:v>25.009999999999998</c:v>
                </c:pt>
                <c:pt idx="5620" formatCode="0.00">
                  <c:v>24.05</c:v>
                </c:pt>
                <c:pt idx="5621" formatCode="0.00">
                  <c:v>23.05</c:v>
                </c:pt>
                <c:pt idx="5622" formatCode="0.00">
                  <c:v>21.18</c:v>
                </c:pt>
                <c:pt idx="5623" formatCode="0.00">
                  <c:v>21.31</c:v>
                </c:pt>
                <c:pt idx="5624" formatCode="0.00">
                  <c:v>23.44</c:v>
                </c:pt>
                <c:pt idx="5625" formatCode="0.00">
                  <c:v>22.91</c:v>
                </c:pt>
                <c:pt idx="5626" formatCode="0.00">
                  <c:v>24.23</c:v>
                </c:pt>
                <c:pt idx="5627" formatCode="0.00">
                  <c:v>22.03</c:v>
                </c:pt>
                <c:pt idx="5628" formatCode="0.00">
                  <c:v>21.21</c:v>
                </c:pt>
                <c:pt idx="5629" formatCode="0.00">
                  <c:v>22.94</c:v>
                </c:pt>
                <c:pt idx="5630" formatCode="0.00">
                  <c:v>22.57</c:v>
                </c:pt>
                <c:pt idx="5631" formatCode="0.00">
                  <c:v>23.49</c:v>
                </c:pt>
                <c:pt idx="5632" formatCode="0.00">
                  <c:v>21.14</c:v>
                </c:pt>
                <c:pt idx="5633" formatCode="0.00">
                  <c:v>20.23</c:v>
                </c:pt>
                <c:pt idx="5634" formatCode="0.00">
                  <c:v>21.15</c:v>
                </c:pt>
                <c:pt idx="5635" formatCode="0.00">
                  <c:v>20.66</c:v>
                </c:pt>
                <c:pt idx="5636" formatCode="0.00">
                  <c:v>20.12</c:v>
                </c:pt>
                <c:pt idx="5637" formatCode="0.00">
                  <c:v>21.17</c:v>
                </c:pt>
                <c:pt idx="5638" formatCode="0.00">
                  <c:v>21.55</c:v>
                </c:pt>
                <c:pt idx="5639" formatCode="0.00">
                  <c:v>20.34</c:v>
                </c:pt>
                <c:pt idx="5640" formatCode="0.00">
                  <c:v>19.579999999999998</c:v>
                </c:pt>
                <c:pt idx="5641" formatCode="0.00">
                  <c:v>20.98</c:v>
                </c:pt>
                <c:pt idx="5642" formatCode="0.00">
                  <c:v>21.28</c:v>
                </c:pt>
                <c:pt idx="5643" formatCode="0.00">
                  <c:v>20.420000000000002</c:v>
                </c:pt>
                <c:pt idx="5644" formatCode="0.00">
                  <c:v>19.82</c:v>
                </c:pt>
                <c:pt idx="5645" formatCode="0.00">
                  <c:v>18.809999999999999</c:v>
                </c:pt>
                <c:pt idx="5646" formatCode="0.00">
                  <c:v>20.97</c:v>
                </c:pt>
                <c:pt idx="5647" formatCode="0.00">
                  <c:v>20.49</c:v>
                </c:pt>
                <c:pt idx="5648" formatCode="0.00">
                  <c:v>19.760000000000002</c:v>
                </c:pt>
                <c:pt idx="5649" formatCode="0.00">
                  <c:v>19.43</c:v>
                </c:pt>
                <c:pt idx="5650" formatCode="0.00">
                  <c:v>20.65</c:v>
                </c:pt>
                <c:pt idx="5651" formatCode="0.00">
                  <c:v>20.65</c:v>
                </c:pt>
                <c:pt idx="5652" formatCode="0.00">
                  <c:v>21.99</c:v>
                </c:pt>
                <c:pt idx="5653" formatCode="0.00">
                  <c:v>21.43</c:v>
                </c:pt>
                <c:pt idx="5654" formatCode="0.00">
                  <c:v>24.03</c:v>
                </c:pt>
                <c:pt idx="5655" formatCode="0.00">
                  <c:v>23.06</c:v>
                </c:pt>
                <c:pt idx="5656" formatCode="0.00">
                  <c:v>22.64</c:v>
                </c:pt>
                <c:pt idx="5657" formatCode="0.00">
                  <c:v>25.47</c:v>
                </c:pt>
                <c:pt idx="5658" formatCode="0.00">
                  <c:v>24.52</c:v>
                </c:pt>
                <c:pt idx="5659" formatCode="0.00">
                  <c:v>24.39</c:v>
                </c:pt>
                <c:pt idx="5660" formatCode="0.00">
                  <c:v>25.66</c:v>
                </c:pt>
                <c:pt idx="5661" formatCode="0.00">
                  <c:v>31.7</c:v>
                </c:pt>
                <c:pt idx="5662" formatCode="0.00">
                  <c:v>30.3</c:v>
                </c:pt>
                <c:pt idx="5663" formatCode="0.00">
                  <c:v>36.22</c:v>
                </c:pt>
                <c:pt idx="5664" formatCode="0.00">
                  <c:v>33.1</c:v>
                </c:pt>
                <c:pt idx="5665" formatCode="0.00">
                  <c:v>32.07</c:v>
                </c:pt>
                <c:pt idx="5666" formatCode="0.00">
                  <c:v>33.85</c:v>
                </c:pt>
                <c:pt idx="5667" formatCode="0.00">
                  <c:v>35.72</c:v>
                </c:pt>
                <c:pt idx="5668" formatCode="0.00">
                  <c:v>35.19</c:v>
                </c:pt>
                <c:pt idx="5669" formatCode="0.00">
                  <c:v>32.82</c:v>
                </c:pt>
                <c:pt idx="5670" formatCode="0.00">
                  <c:v>34.74</c:v>
                </c:pt>
                <c:pt idx="5671" formatCode="0.00">
                  <c:v>46.72</c:v>
                </c:pt>
                <c:pt idx="5672" formatCode="0.00">
                  <c:v>39.39</c:v>
                </c:pt>
                <c:pt idx="5673" formatCode="0.00">
                  <c:v>39.81</c:v>
                </c:pt>
                <c:pt idx="5674" formatCode="0.00">
                  <c:v>45.26</c:v>
                </c:pt>
                <c:pt idx="5675" formatCode="0.00">
                  <c:v>45.14</c:v>
                </c:pt>
                <c:pt idx="5676" formatCode="0.00">
                  <c:v>52.05</c:v>
                </c:pt>
                <c:pt idx="5677" formatCode="0.00">
                  <c:v>53.679999999999993</c:v>
                </c:pt>
                <c:pt idx="5678" formatCode="0.00">
                  <c:v>57.53</c:v>
                </c:pt>
                <c:pt idx="5679" formatCode="0.00">
                  <c:v>63.92</c:v>
                </c:pt>
                <c:pt idx="5680" formatCode="0.00">
                  <c:v>69.95</c:v>
                </c:pt>
                <c:pt idx="5681" formatCode="0.00">
                  <c:v>54.990000000000009</c:v>
                </c:pt>
                <c:pt idx="5682" formatCode="0.00">
                  <c:v>55.13</c:v>
                </c:pt>
                <c:pt idx="5683" formatCode="0.00">
                  <c:v>69.25</c:v>
                </c:pt>
                <c:pt idx="5684" formatCode="0.00">
                  <c:v>67.61</c:v>
                </c:pt>
                <c:pt idx="5685" formatCode="0.00">
                  <c:v>70.33</c:v>
                </c:pt>
                <c:pt idx="5686" formatCode="0.00">
                  <c:v>52.969999999999992</c:v>
                </c:pt>
                <c:pt idx="5687" formatCode="0.00">
                  <c:v>53.11</c:v>
                </c:pt>
                <c:pt idx="5688" formatCode="0.00">
                  <c:v>69.650000000000006</c:v>
                </c:pt>
                <c:pt idx="5689" formatCode="0.00">
                  <c:v>67.8</c:v>
                </c:pt>
                <c:pt idx="5690" formatCode="0.00">
                  <c:v>79.13</c:v>
                </c:pt>
                <c:pt idx="5691" formatCode="0.00">
                  <c:v>80.06</c:v>
                </c:pt>
                <c:pt idx="5692" formatCode="0.00">
                  <c:v>66.959999999999994</c:v>
                </c:pt>
                <c:pt idx="5693" formatCode="0.00">
                  <c:v>69.959999999999994</c:v>
                </c:pt>
                <c:pt idx="5694" formatCode="0.00">
                  <c:v>62.9</c:v>
                </c:pt>
                <c:pt idx="5695" formatCode="0.00">
                  <c:v>59.89</c:v>
                </c:pt>
                <c:pt idx="5696" formatCode="0.00">
                  <c:v>53.679999999999993</c:v>
                </c:pt>
                <c:pt idx="5697" formatCode="0.00">
                  <c:v>47.73</c:v>
                </c:pt>
                <c:pt idx="5698" formatCode="0.00">
                  <c:v>54.559999999999995</c:v>
                </c:pt>
                <c:pt idx="5699" formatCode="0.00">
                  <c:v>63.680000000000007</c:v>
                </c:pt>
                <c:pt idx="5700" formatCode="0.00">
                  <c:v>56.100000000000009</c:v>
                </c:pt>
                <c:pt idx="5701" formatCode="0.00">
                  <c:v>59.98</c:v>
                </c:pt>
                <c:pt idx="5702" formatCode="0.00">
                  <c:v>61.44</c:v>
                </c:pt>
                <c:pt idx="5703" formatCode="0.00">
                  <c:v>66.459999999999994</c:v>
                </c:pt>
                <c:pt idx="5704" formatCode="0.00">
                  <c:v>59.829999999999991</c:v>
                </c:pt>
                <c:pt idx="5705" formatCode="0.00">
                  <c:v>66.31</c:v>
                </c:pt>
                <c:pt idx="5706" formatCode="0.00">
                  <c:v>69.150000000000006</c:v>
                </c:pt>
                <c:pt idx="5707" formatCode="0.00">
                  <c:v>67.64</c:v>
                </c:pt>
                <c:pt idx="5708" formatCode="0.00">
                  <c:v>74.260000000000005</c:v>
                </c:pt>
                <c:pt idx="5709" formatCode="0.00">
                  <c:v>80.86</c:v>
                </c:pt>
                <c:pt idx="5710" formatCode="0.00">
                  <c:v>72.67</c:v>
                </c:pt>
                <c:pt idx="5711" formatCode="0.00">
                  <c:v>64.7</c:v>
                </c:pt>
                <c:pt idx="5712" formatCode="0.00">
                  <c:v>60.9</c:v>
                </c:pt>
                <c:pt idx="5713" formatCode="0.00">
                  <c:v>54.92</c:v>
                </c:pt>
                <c:pt idx="5714" formatCode="0.00">
                  <c:v>54.92</c:v>
                </c:pt>
                <c:pt idx="5715" formatCode="0.00">
                  <c:v>55.279999999999994</c:v>
                </c:pt>
                <c:pt idx="5716" formatCode="0.00">
                  <c:v>68.510000000000005</c:v>
                </c:pt>
                <c:pt idx="5717" formatCode="0.00">
                  <c:v>62.97999999999999</c:v>
                </c:pt>
                <c:pt idx="5718" formatCode="0.00">
                  <c:v>60.72</c:v>
                </c:pt>
                <c:pt idx="5719" formatCode="0.00">
                  <c:v>63.639999999999993</c:v>
                </c:pt>
                <c:pt idx="5720" formatCode="0.00">
                  <c:v>59.929999999999993</c:v>
                </c:pt>
                <c:pt idx="5721" formatCode="0.00">
                  <c:v>58.489999999999995</c:v>
                </c:pt>
                <c:pt idx="5722" formatCode="0.00">
                  <c:v>58.91</c:v>
                </c:pt>
                <c:pt idx="5723" formatCode="0.00">
                  <c:v>55.730000000000004</c:v>
                </c:pt>
                <c:pt idx="5724" formatCode="0.00">
                  <c:v>55.779999999999994</c:v>
                </c:pt>
                <c:pt idx="5725" formatCode="0.00">
                  <c:v>54.280000000000008</c:v>
                </c:pt>
                <c:pt idx="5726" formatCode="0.00">
                  <c:v>56.76</c:v>
                </c:pt>
                <c:pt idx="5727" formatCode="0.00">
                  <c:v>52.37</c:v>
                </c:pt>
                <c:pt idx="5728" formatCode="0.00">
                  <c:v>49.84</c:v>
                </c:pt>
                <c:pt idx="5729" formatCode="0.00">
                  <c:v>47.34</c:v>
                </c:pt>
                <c:pt idx="5730" formatCode="0.00">
                  <c:v>44.93</c:v>
                </c:pt>
                <c:pt idx="5731" formatCode="0.00">
                  <c:v>44.56</c:v>
                </c:pt>
                <c:pt idx="5732" formatCode="0.00">
                  <c:v>45.02</c:v>
                </c:pt>
                <c:pt idx="5733" formatCode="0.00">
                  <c:v>44.21</c:v>
                </c:pt>
                <c:pt idx="5734" formatCode="0.00">
                  <c:v>44.21</c:v>
                </c:pt>
                <c:pt idx="5735" formatCode="0.00">
                  <c:v>43.38</c:v>
                </c:pt>
                <c:pt idx="5736" formatCode="0.00">
                  <c:v>43.9</c:v>
                </c:pt>
                <c:pt idx="5737" formatCode="0.00">
                  <c:v>41.63</c:v>
                </c:pt>
                <c:pt idx="5738" formatCode="0.00">
                  <c:v>40</c:v>
                </c:pt>
                <c:pt idx="5739" formatCode="0.00">
                  <c:v>40</c:v>
                </c:pt>
                <c:pt idx="5740" formatCode="0.00">
                  <c:v>39.19</c:v>
                </c:pt>
                <c:pt idx="5741" formatCode="0.00">
                  <c:v>39.08</c:v>
                </c:pt>
                <c:pt idx="5742" formatCode="0.00">
                  <c:v>38.56</c:v>
                </c:pt>
                <c:pt idx="5743" formatCode="0.00">
                  <c:v>43.39</c:v>
                </c:pt>
                <c:pt idx="5744" formatCode="0.00">
                  <c:v>42.56</c:v>
                </c:pt>
                <c:pt idx="5745" formatCode="0.00">
                  <c:v>42.82</c:v>
                </c:pt>
                <c:pt idx="5746" formatCode="0.00">
                  <c:v>45.84</c:v>
                </c:pt>
                <c:pt idx="5747" formatCode="0.00">
                  <c:v>43.27</c:v>
                </c:pt>
                <c:pt idx="5748" formatCode="0.00">
                  <c:v>49.14</c:v>
                </c:pt>
                <c:pt idx="5749" formatCode="0.00">
                  <c:v>51</c:v>
                </c:pt>
                <c:pt idx="5750" formatCode="0.00">
                  <c:v>46.11</c:v>
                </c:pt>
                <c:pt idx="5751" formatCode="0.00">
                  <c:v>46.11</c:v>
                </c:pt>
                <c:pt idx="5752" formatCode="0.00">
                  <c:v>56.65</c:v>
                </c:pt>
                <c:pt idx="5753" formatCode="0.00">
                  <c:v>46.42</c:v>
                </c:pt>
                <c:pt idx="5754" formatCode="0.00">
                  <c:v>47.29</c:v>
                </c:pt>
                <c:pt idx="5755" formatCode="0.00">
                  <c:v>47.27</c:v>
                </c:pt>
                <c:pt idx="5756" formatCode="0.00">
                  <c:v>45.69</c:v>
                </c:pt>
                <c:pt idx="5757" formatCode="0.00">
                  <c:v>42.25</c:v>
                </c:pt>
                <c:pt idx="5758" formatCode="0.00">
                  <c:v>39.659999999999997</c:v>
                </c:pt>
                <c:pt idx="5759" formatCode="0.00">
                  <c:v>42.63</c:v>
                </c:pt>
                <c:pt idx="5760" formatCode="0.00">
                  <c:v>44.84</c:v>
                </c:pt>
                <c:pt idx="5761" formatCode="0.00">
                  <c:v>45.52</c:v>
                </c:pt>
                <c:pt idx="5762" formatCode="0.00">
                  <c:v>43.06</c:v>
                </c:pt>
                <c:pt idx="5763" formatCode="0.00">
                  <c:v>43.85</c:v>
                </c:pt>
                <c:pt idx="5764" formatCode="0.00">
                  <c:v>43.73</c:v>
                </c:pt>
                <c:pt idx="5765" formatCode="0.00">
                  <c:v>43.37</c:v>
                </c:pt>
                <c:pt idx="5766" formatCode="0.00">
                  <c:v>43.64</c:v>
                </c:pt>
                <c:pt idx="5767" formatCode="0.00">
                  <c:v>46.67</c:v>
                </c:pt>
                <c:pt idx="5768" formatCode="0.00">
                  <c:v>44.53</c:v>
                </c:pt>
                <c:pt idx="5769" formatCode="0.00">
                  <c:v>41.25</c:v>
                </c:pt>
                <c:pt idx="5770" formatCode="0.00">
                  <c:v>42.93</c:v>
                </c:pt>
                <c:pt idx="5771" formatCode="0.00">
                  <c:v>42.93</c:v>
                </c:pt>
                <c:pt idx="5772" formatCode="0.00">
                  <c:v>48.66</c:v>
                </c:pt>
                <c:pt idx="5773" formatCode="0.00">
                  <c:v>48.46</c:v>
                </c:pt>
                <c:pt idx="5774" formatCode="0.00">
                  <c:v>47.08</c:v>
                </c:pt>
                <c:pt idx="5775" formatCode="0.00">
                  <c:v>49.3</c:v>
                </c:pt>
                <c:pt idx="5776" formatCode="0.00">
                  <c:v>52.62</c:v>
                </c:pt>
                <c:pt idx="5777" formatCode="0.00">
                  <c:v>45.49</c:v>
                </c:pt>
                <c:pt idx="5778" formatCode="0.00">
                  <c:v>44.67</c:v>
                </c:pt>
                <c:pt idx="5779" formatCode="0.00">
                  <c:v>44.66</c:v>
                </c:pt>
                <c:pt idx="5780" formatCode="0.00">
                  <c:v>46.35</c:v>
                </c:pt>
                <c:pt idx="5781" formatCode="0.00">
                  <c:v>52.65</c:v>
                </c:pt>
                <c:pt idx="5782" formatCode="0.00">
                  <c:v>50.93</c:v>
                </c:pt>
                <c:pt idx="5783" formatCode="0.00">
                  <c:v>47.56</c:v>
                </c:pt>
                <c:pt idx="5784" formatCode="0.00">
                  <c:v>50.17</c:v>
                </c:pt>
                <c:pt idx="5785" formatCode="0.00">
                  <c:v>49.33</c:v>
                </c:pt>
                <c:pt idx="5786" formatCode="0.00">
                  <c:v>49.68</c:v>
                </c:pt>
                <c:pt idx="5787" formatCode="0.00">
                  <c:v>44.37</c:v>
                </c:pt>
                <c:pt idx="5788" formatCode="0.00">
                  <c:v>43.61</c:v>
                </c:pt>
                <c:pt idx="5789" formatCode="0.00">
                  <c:v>41.18</c:v>
                </c:pt>
                <c:pt idx="5790" formatCode="0.00">
                  <c:v>42.36</c:v>
                </c:pt>
                <c:pt idx="5791" formatCode="0.00">
                  <c:v>43.74</c:v>
                </c:pt>
                <c:pt idx="5792" formatCode="0.00">
                  <c:v>40.799999999999997</c:v>
                </c:pt>
                <c:pt idx="5793" formatCode="0.00">
                  <c:v>40.06</c:v>
                </c:pt>
                <c:pt idx="5794" formatCode="0.00">
                  <c:v>43.68</c:v>
                </c:pt>
                <c:pt idx="5795" formatCode="0.00">
                  <c:v>45.89</c:v>
                </c:pt>
                <c:pt idx="5796" formatCode="0.00">
                  <c:v>43.23</c:v>
                </c:pt>
                <c:pt idx="5797" formatCode="0.00">
                  <c:v>42.93</c:v>
                </c:pt>
                <c:pt idx="5798" formatCode="0.00">
                  <c:v>42.25</c:v>
                </c:pt>
                <c:pt idx="5799" formatCode="0.00">
                  <c:v>40.36</c:v>
                </c:pt>
                <c:pt idx="5800" formatCode="0.00">
                  <c:v>41.04</c:v>
                </c:pt>
                <c:pt idx="5801" formatCode="0.00">
                  <c:v>45.54</c:v>
                </c:pt>
                <c:pt idx="5802" formatCode="0.00">
                  <c:v>44.14</c:v>
                </c:pt>
                <c:pt idx="5803" formatCode="0.00">
                  <c:v>42.28</c:v>
                </c:pt>
                <c:pt idx="5804" formatCode="0.00">
                  <c:v>42.04</c:v>
                </c:pt>
                <c:pt idx="5805" formatCode="0.00">
                  <c:v>39.700000000000003</c:v>
                </c:pt>
                <c:pt idx="5806" formatCode="0.00">
                  <c:v>40.93</c:v>
                </c:pt>
                <c:pt idx="5807" formatCode="0.00">
                  <c:v>40.39</c:v>
                </c:pt>
                <c:pt idx="5808" formatCode="0.00">
                  <c:v>38.85</c:v>
                </c:pt>
                <c:pt idx="5809" formatCode="0.00">
                  <c:v>36.53</c:v>
                </c:pt>
                <c:pt idx="5810" formatCode="0.00">
                  <c:v>36.53</c:v>
                </c:pt>
                <c:pt idx="5811" formatCode="0.00">
                  <c:v>37.81</c:v>
                </c:pt>
                <c:pt idx="5812" formatCode="0.00">
                  <c:v>37.67</c:v>
                </c:pt>
                <c:pt idx="5813" formatCode="0.00">
                  <c:v>36.17</c:v>
                </c:pt>
                <c:pt idx="5814" formatCode="0.00">
                  <c:v>35.79</c:v>
                </c:pt>
                <c:pt idx="5815" formatCode="0.00">
                  <c:v>33.94</c:v>
                </c:pt>
                <c:pt idx="5816" formatCode="0.00">
                  <c:v>39.18</c:v>
                </c:pt>
                <c:pt idx="5817" formatCode="0.00">
                  <c:v>37.14</c:v>
                </c:pt>
                <c:pt idx="5818" formatCode="0.00">
                  <c:v>38.1</c:v>
                </c:pt>
                <c:pt idx="5819" formatCode="0.00">
                  <c:v>37.15</c:v>
                </c:pt>
                <c:pt idx="5820" formatCode="0.00">
                  <c:v>36.82</c:v>
                </c:pt>
                <c:pt idx="5821" formatCode="0.00">
                  <c:v>38.32</c:v>
                </c:pt>
                <c:pt idx="5822" formatCode="0.00">
                  <c:v>37.950000000000003</c:v>
                </c:pt>
                <c:pt idx="5823" formatCode="0.00">
                  <c:v>36.08</c:v>
                </c:pt>
                <c:pt idx="5824" formatCode="0.00">
                  <c:v>36.5</c:v>
                </c:pt>
                <c:pt idx="5825" formatCode="0.00">
                  <c:v>35.299999999999997</c:v>
                </c:pt>
                <c:pt idx="5826" formatCode="0.00">
                  <c:v>34.53</c:v>
                </c:pt>
                <c:pt idx="5827" formatCode="0.00">
                  <c:v>33.36</c:v>
                </c:pt>
                <c:pt idx="5828" formatCode="0.00">
                  <c:v>32.450000000000003</c:v>
                </c:pt>
                <c:pt idx="5829" formatCode="0.00">
                  <c:v>33.44</c:v>
                </c:pt>
                <c:pt idx="5830" formatCode="0.00">
                  <c:v>32.049999999999997</c:v>
                </c:pt>
                <c:pt idx="5831" formatCode="0.00">
                  <c:v>32.869999999999997</c:v>
                </c:pt>
                <c:pt idx="5832" formatCode="0.00">
                  <c:v>31.8</c:v>
                </c:pt>
                <c:pt idx="5833" formatCode="0.00">
                  <c:v>33.65</c:v>
                </c:pt>
                <c:pt idx="5834" formatCode="0.00">
                  <c:v>31.370000000000005</c:v>
                </c:pt>
                <c:pt idx="5835" formatCode="0.00">
                  <c:v>33.119999999999997</c:v>
                </c:pt>
                <c:pt idx="5836" formatCode="0.00">
                  <c:v>30.240000000000002</c:v>
                </c:pt>
                <c:pt idx="5837" formatCode="0.00">
                  <c:v>28.800000000000004</c:v>
                </c:pt>
                <c:pt idx="5838" formatCode="0.00">
                  <c:v>29.03</c:v>
                </c:pt>
                <c:pt idx="5839" formatCode="0.00">
                  <c:v>31.35</c:v>
                </c:pt>
                <c:pt idx="5840" formatCode="0.00">
                  <c:v>32.630000000000003</c:v>
                </c:pt>
                <c:pt idx="5841" formatCode="0.00">
                  <c:v>32.630000000000003</c:v>
                </c:pt>
                <c:pt idx="5842" formatCode="0.00">
                  <c:v>30.620000000000005</c:v>
                </c:pt>
                <c:pt idx="5843" formatCode="0.00">
                  <c:v>32.36</c:v>
                </c:pt>
                <c:pt idx="5844" formatCode="0.00">
                  <c:v>31.670000000000005</c:v>
                </c:pt>
                <c:pt idx="5845" formatCode="0.00">
                  <c:v>28.92</c:v>
                </c:pt>
                <c:pt idx="5846" formatCode="0.00">
                  <c:v>30.04</c:v>
                </c:pt>
                <c:pt idx="5847" formatCode="0.00">
                  <c:v>29.630000000000003</c:v>
                </c:pt>
                <c:pt idx="5848" formatCode="0.00">
                  <c:v>31.019999999999996</c:v>
                </c:pt>
                <c:pt idx="5849" formatCode="0.00">
                  <c:v>30.18</c:v>
                </c:pt>
                <c:pt idx="5850" formatCode="0.00">
                  <c:v>29.62</c:v>
                </c:pt>
                <c:pt idx="5851" formatCode="0.00">
                  <c:v>29.770000000000003</c:v>
                </c:pt>
                <c:pt idx="5852" formatCode="0.00">
                  <c:v>28.27</c:v>
                </c:pt>
                <c:pt idx="5853" formatCode="0.00">
                  <c:v>28.46</c:v>
                </c:pt>
                <c:pt idx="5854" formatCode="0.00">
                  <c:v>28.110000000000003</c:v>
                </c:pt>
                <c:pt idx="5855" formatCode="0.00">
                  <c:v>28.15</c:v>
                </c:pt>
                <c:pt idx="5856" formatCode="0.00">
                  <c:v>30.81</c:v>
                </c:pt>
                <c:pt idx="5857" formatCode="0.00">
                  <c:v>32.68</c:v>
                </c:pt>
                <c:pt idx="5858" formatCode="0.00">
                  <c:v>31.540000000000003</c:v>
                </c:pt>
                <c:pt idx="5859" formatCode="0.00">
                  <c:v>30.03</c:v>
                </c:pt>
                <c:pt idx="5860" formatCode="0.00">
                  <c:v>27.99</c:v>
                </c:pt>
                <c:pt idx="5861" formatCode="0.00">
                  <c:v>31.17</c:v>
                </c:pt>
                <c:pt idx="5862" formatCode="0.00">
                  <c:v>30.579999999999995</c:v>
                </c:pt>
                <c:pt idx="5863" formatCode="0.00">
                  <c:v>29.049999999999997</c:v>
                </c:pt>
                <c:pt idx="5864" formatCode="0.00">
                  <c:v>26.36</c:v>
                </c:pt>
                <c:pt idx="5865" formatCode="0.00">
                  <c:v>25.929999999999996</c:v>
                </c:pt>
                <c:pt idx="5866" formatCode="0.00">
                  <c:v>25.35</c:v>
                </c:pt>
                <c:pt idx="5867" formatCode="0.00">
                  <c:v>26.35</c:v>
                </c:pt>
                <c:pt idx="5868" formatCode="0.00">
                  <c:v>26.22</c:v>
                </c:pt>
                <c:pt idx="5869" formatCode="0.00">
                  <c:v>27.949999999999996</c:v>
                </c:pt>
                <c:pt idx="5870" formatCode="0.00">
                  <c:v>27.949999999999996</c:v>
                </c:pt>
                <c:pt idx="5871" formatCode="0.00">
                  <c:v>28.999999999999996</c:v>
                </c:pt>
                <c:pt idx="5872" formatCode="0.00">
                  <c:v>30.85</c:v>
                </c:pt>
                <c:pt idx="5873" formatCode="0.00">
                  <c:v>31.3</c:v>
                </c:pt>
                <c:pt idx="5874" formatCode="0.00">
                  <c:v>29.78</c:v>
                </c:pt>
                <c:pt idx="5875" formatCode="0.00">
                  <c:v>29.020000000000003</c:v>
                </c:pt>
                <c:pt idx="5876" formatCode="0.00">
                  <c:v>26.31</c:v>
                </c:pt>
                <c:pt idx="5877" formatCode="0.00">
                  <c:v>25.019999999999996</c:v>
                </c:pt>
                <c:pt idx="5878" formatCode="0.00">
                  <c:v>25.89</c:v>
                </c:pt>
                <c:pt idx="5879" formatCode="0.00">
                  <c:v>25.420000000000005</c:v>
                </c:pt>
                <c:pt idx="5880" formatCode="0.00">
                  <c:v>24.34</c:v>
                </c:pt>
                <c:pt idx="5881" formatCode="0.00">
                  <c:v>24.4</c:v>
                </c:pt>
                <c:pt idx="5882" formatCode="0.00">
                  <c:v>23.87</c:v>
                </c:pt>
                <c:pt idx="5883" formatCode="0.00">
                  <c:v>23.47</c:v>
                </c:pt>
                <c:pt idx="5884" formatCode="0.00">
                  <c:v>23.43</c:v>
                </c:pt>
                <c:pt idx="5885" formatCode="0.00">
                  <c:v>23.09</c:v>
                </c:pt>
                <c:pt idx="5886" formatCode="0.00">
                  <c:v>24.28</c:v>
                </c:pt>
                <c:pt idx="5887" formatCode="0.00">
                  <c:v>25.009999999999998</c:v>
                </c:pt>
                <c:pt idx="5888" formatCode="0.00">
                  <c:v>25.61</c:v>
                </c:pt>
                <c:pt idx="5889" formatCode="0.00">
                  <c:v>25.4</c:v>
                </c:pt>
                <c:pt idx="5890" formatCode="0.00">
                  <c:v>25.920000000000005</c:v>
                </c:pt>
                <c:pt idx="5891" formatCode="0.00">
                  <c:v>25.56</c:v>
                </c:pt>
                <c:pt idx="5892" formatCode="0.00">
                  <c:v>24.89</c:v>
                </c:pt>
                <c:pt idx="5893" formatCode="0.00">
                  <c:v>24.9</c:v>
                </c:pt>
                <c:pt idx="5894" formatCode="0.00">
                  <c:v>25.670000000000005</c:v>
                </c:pt>
                <c:pt idx="5895" formatCode="0.00">
                  <c:v>24.76</c:v>
                </c:pt>
                <c:pt idx="5896" formatCode="0.00">
                  <c:v>24.99</c:v>
                </c:pt>
                <c:pt idx="5897" formatCode="0.00">
                  <c:v>25.989999999999995</c:v>
                </c:pt>
                <c:pt idx="5898" formatCode="0.00">
                  <c:v>25.45</c:v>
                </c:pt>
                <c:pt idx="5899" formatCode="0.00">
                  <c:v>24.71</c:v>
                </c:pt>
                <c:pt idx="5900" formatCode="0.00">
                  <c:v>24.27</c:v>
                </c:pt>
                <c:pt idx="5901" formatCode="0.00">
                  <c:v>27.889999999999997</c:v>
                </c:pt>
                <c:pt idx="5902" formatCode="0.00">
                  <c:v>26.179999999999996</c:v>
                </c:pt>
                <c:pt idx="5903" formatCode="0.00">
                  <c:v>26.26</c:v>
                </c:pt>
                <c:pt idx="5904" formatCode="0.00">
                  <c:v>25.09</c:v>
                </c:pt>
                <c:pt idx="5905" formatCode="0.00">
                  <c:v>25.009999999999998</c:v>
                </c:pt>
                <c:pt idx="5906" formatCode="0.00">
                  <c:v>25.14</c:v>
                </c:pt>
                <c:pt idx="5907" formatCode="0.00">
                  <c:v>24.92</c:v>
                </c:pt>
                <c:pt idx="5908" formatCode="0.00">
                  <c:v>24.95</c:v>
                </c:pt>
                <c:pt idx="5909" formatCode="0.00">
                  <c:v>24.68</c:v>
                </c:pt>
                <c:pt idx="5910" formatCode="0.00">
                  <c:v>24.76</c:v>
                </c:pt>
                <c:pt idx="5911" formatCode="0.00">
                  <c:v>26.009999999999998</c:v>
                </c:pt>
                <c:pt idx="5912" formatCode="0.00">
                  <c:v>29.15</c:v>
                </c:pt>
                <c:pt idx="5913" formatCode="0.00">
                  <c:v>28.9</c:v>
                </c:pt>
                <c:pt idx="5914" formatCode="0.00">
                  <c:v>27.1</c:v>
                </c:pt>
                <c:pt idx="5915" formatCode="0.00">
                  <c:v>25.259999999999998</c:v>
                </c:pt>
                <c:pt idx="5916" formatCode="0.00">
                  <c:v>25.259999999999998</c:v>
                </c:pt>
                <c:pt idx="5917" formatCode="0.00">
                  <c:v>25.619999999999997</c:v>
                </c:pt>
                <c:pt idx="5918" formatCode="0.00">
                  <c:v>24.32</c:v>
                </c:pt>
                <c:pt idx="5919" formatCode="0.00">
                  <c:v>23.55</c:v>
                </c:pt>
                <c:pt idx="5920" formatCode="0.00">
                  <c:v>24.15</c:v>
                </c:pt>
                <c:pt idx="5921" formatCode="0.00">
                  <c:v>23.86</c:v>
                </c:pt>
                <c:pt idx="5922" formatCode="0.00">
                  <c:v>23.42</c:v>
                </c:pt>
                <c:pt idx="5923" formatCode="0.00">
                  <c:v>23.69</c:v>
                </c:pt>
                <c:pt idx="5924" formatCode="0.00">
                  <c:v>23.65</c:v>
                </c:pt>
                <c:pt idx="5925" formatCode="0.00">
                  <c:v>23.92</c:v>
                </c:pt>
                <c:pt idx="5926" formatCode="0.00">
                  <c:v>24.06</c:v>
                </c:pt>
                <c:pt idx="5927" formatCode="0.00">
                  <c:v>23.08</c:v>
                </c:pt>
                <c:pt idx="5928" formatCode="0.00">
                  <c:v>23.49</c:v>
                </c:pt>
                <c:pt idx="5929" formatCode="0.00">
                  <c:v>24.95</c:v>
                </c:pt>
                <c:pt idx="5930" formatCode="0.00">
                  <c:v>25.61</c:v>
                </c:pt>
                <c:pt idx="5931" formatCode="0.00">
                  <c:v>24.88</c:v>
                </c:pt>
                <c:pt idx="5932" formatCode="0.00">
                  <c:v>25.19</c:v>
                </c:pt>
                <c:pt idx="5933" formatCode="0.00">
                  <c:v>25.61</c:v>
                </c:pt>
                <c:pt idx="5934" formatCode="0.00">
                  <c:v>28.27</c:v>
                </c:pt>
                <c:pt idx="5935" formatCode="0.00">
                  <c:v>28.68</c:v>
                </c:pt>
                <c:pt idx="5936" formatCode="0.00">
                  <c:v>26.839999999999996</c:v>
                </c:pt>
                <c:pt idx="5937" formatCode="0.00">
                  <c:v>25.7</c:v>
                </c:pt>
                <c:pt idx="5938" formatCode="0.00">
                  <c:v>24.68</c:v>
                </c:pt>
                <c:pt idx="5939" formatCode="0.00">
                  <c:v>24.18</c:v>
                </c:pt>
                <c:pt idx="5940" formatCode="0.00">
                  <c:v>23.12</c:v>
                </c:pt>
                <c:pt idx="5941" formatCode="0.00">
                  <c:v>23.01</c:v>
                </c:pt>
                <c:pt idx="5942" formatCode="0.00">
                  <c:v>22.99</c:v>
                </c:pt>
                <c:pt idx="5943" formatCode="0.00">
                  <c:v>22.86</c:v>
                </c:pt>
                <c:pt idx="5944" formatCode="0.00">
                  <c:v>21.72</c:v>
                </c:pt>
                <c:pt idx="5945" formatCode="0.00">
                  <c:v>21.43</c:v>
                </c:pt>
                <c:pt idx="5946" formatCode="0.00">
                  <c:v>21.49</c:v>
                </c:pt>
                <c:pt idx="5947" formatCode="0.00">
                  <c:v>20.9</c:v>
                </c:pt>
                <c:pt idx="5948" formatCode="0.00">
                  <c:v>22.22</c:v>
                </c:pt>
                <c:pt idx="5949" formatCode="0.00">
                  <c:v>20.69</c:v>
                </c:pt>
                <c:pt idx="5950" formatCode="0.00">
                  <c:v>22.27</c:v>
                </c:pt>
                <c:pt idx="5951" formatCode="0.00">
                  <c:v>24.31</c:v>
                </c:pt>
                <c:pt idx="5952" formatCode="0.00">
                  <c:v>24.83</c:v>
                </c:pt>
                <c:pt idx="5953" formatCode="0.00">
                  <c:v>27.91</c:v>
                </c:pt>
                <c:pt idx="5954" formatCode="0.00">
                  <c:v>24.76</c:v>
                </c:pt>
                <c:pt idx="5955" formatCode="0.00">
                  <c:v>30.69</c:v>
                </c:pt>
                <c:pt idx="5956" formatCode="0.00">
                  <c:v>29.78</c:v>
                </c:pt>
                <c:pt idx="5957" formatCode="0.00">
                  <c:v>28.809999999999995</c:v>
                </c:pt>
                <c:pt idx="5958" formatCode="0.00">
                  <c:v>27.72</c:v>
                </c:pt>
                <c:pt idx="5959" formatCode="0.00">
                  <c:v>25.429999999999996</c:v>
                </c:pt>
                <c:pt idx="5960" formatCode="0.00">
                  <c:v>24.19</c:v>
                </c:pt>
                <c:pt idx="5961" formatCode="0.00">
                  <c:v>23.15</c:v>
                </c:pt>
                <c:pt idx="5962" formatCode="0.00">
                  <c:v>22.84</c:v>
                </c:pt>
                <c:pt idx="5963" formatCode="0.00">
                  <c:v>23.04</c:v>
                </c:pt>
                <c:pt idx="5964" formatCode="0.00">
                  <c:v>24.24</c:v>
                </c:pt>
                <c:pt idx="5965" formatCode="0.00">
                  <c:v>23.36</c:v>
                </c:pt>
                <c:pt idx="5966" formatCode="0.00">
                  <c:v>22.89</c:v>
                </c:pt>
                <c:pt idx="5967" formatCode="0.00">
                  <c:v>22.41</c:v>
                </c:pt>
                <c:pt idx="5968" formatCode="0.00">
                  <c:v>21.63</c:v>
                </c:pt>
                <c:pt idx="5969" formatCode="0.00">
                  <c:v>22.63</c:v>
                </c:pt>
                <c:pt idx="5970" formatCode="0.00">
                  <c:v>22.19</c:v>
                </c:pt>
                <c:pt idx="5971" formatCode="0.00">
                  <c:v>21.16</c:v>
                </c:pt>
                <c:pt idx="5972" formatCode="0.00">
                  <c:v>20.47</c:v>
                </c:pt>
                <c:pt idx="5973" formatCode="0.00">
                  <c:v>20.48</c:v>
                </c:pt>
                <c:pt idx="5974" formatCode="0.00">
                  <c:v>20.48</c:v>
                </c:pt>
                <c:pt idx="5975" formatCode="0.00">
                  <c:v>24.74</c:v>
                </c:pt>
                <c:pt idx="5976" formatCode="0.00">
                  <c:v>24.51</c:v>
                </c:pt>
                <c:pt idx="5977" formatCode="0.00">
                  <c:v>21.92</c:v>
                </c:pt>
                <c:pt idx="5978" formatCode="0.00">
                  <c:v>21.12</c:v>
                </c:pt>
                <c:pt idx="5979" formatCode="0.00">
                  <c:v>22.46</c:v>
                </c:pt>
                <c:pt idx="5980" formatCode="0.00">
                  <c:v>21.25</c:v>
                </c:pt>
                <c:pt idx="5981" formatCode="0.00">
                  <c:v>22.1</c:v>
                </c:pt>
                <c:pt idx="5982" formatCode="0.00">
                  <c:v>23.69</c:v>
                </c:pt>
                <c:pt idx="5983" formatCode="0.00">
                  <c:v>22.66</c:v>
                </c:pt>
                <c:pt idx="5984" formatCode="0.00">
                  <c:v>22.32</c:v>
                </c:pt>
                <c:pt idx="5985" formatCode="0.00">
                  <c:v>21.59</c:v>
                </c:pt>
                <c:pt idx="5986" formatCode="0.00">
                  <c:v>21.15</c:v>
                </c:pt>
                <c:pt idx="5987" formatCode="0.00">
                  <c:v>21.49</c:v>
                </c:pt>
                <c:pt idx="5988" formatCode="0.00">
                  <c:v>20.54</c:v>
                </c:pt>
                <c:pt idx="5989" formatCode="0.00">
                  <c:v>22.51</c:v>
                </c:pt>
                <c:pt idx="5990" formatCode="0.00">
                  <c:v>21.68</c:v>
                </c:pt>
                <c:pt idx="5991" formatCode="0.00">
                  <c:v>20.49</c:v>
                </c:pt>
                <c:pt idx="5992" formatCode="0.00">
                  <c:v>19.54</c:v>
                </c:pt>
                <c:pt idx="5993" formatCode="0.00">
                  <c:v>19.71</c:v>
                </c:pt>
                <c:pt idx="5994" formatCode="0.00">
                  <c:v>19.47</c:v>
                </c:pt>
                <c:pt idx="5995" formatCode="0.00">
                  <c:v>19.47</c:v>
                </c:pt>
                <c:pt idx="5996" formatCode="0.00">
                  <c:v>19.93</c:v>
                </c:pt>
                <c:pt idx="5997" formatCode="0.00">
                  <c:v>20.010000000000002</c:v>
                </c:pt>
                <c:pt idx="5998" formatCode="0.00">
                  <c:v>19.96</c:v>
                </c:pt>
                <c:pt idx="5999" formatCode="0.00">
                  <c:v>21.68</c:v>
                </c:pt>
                <c:pt idx="6000" formatCode="0.00">
                  <c:v>21.68</c:v>
                </c:pt>
                <c:pt idx="6001" formatCode="0.00">
                  <c:v>20.04</c:v>
                </c:pt>
                <c:pt idx="6002" formatCode="0.00">
                  <c:v>19.350000000000001</c:v>
                </c:pt>
                <c:pt idx="6003" formatCode="0.00">
                  <c:v>19.16</c:v>
                </c:pt>
                <c:pt idx="6004" formatCode="0.00">
                  <c:v>19.059999999999999</c:v>
                </c:pt>
                <c:pt idx="6005" formatCode="0.00">
                  <c:v>18.13</c:v>
                </c:pt>
                <c:pt idx="6006" formatCode="0.00">
                  <c:v>17.55</c:v>
                </c:pt>
                <c:pt idx="6007" formatCode="0.00">
                  <c:v>18.25</c:v>
                </c:pt>
                <c:pt idx="6008" formatCode="0.00">
                  <c:v>17.850000000000001</c:v>
                </c:pt>
                <c:pt idx="6009" formatCode="0.00">
                  <c:v>17.63</c:v>
                </c:pt>
                <c:pt idx="6010" formatCode="0.00">
                  <c:v>17.91</c:v>
                </c:pt>
                <c:pt idx="6011" formatCode="0.00">
                  <c:v>17.91</c:v>
                </c:pt>
                <c:pt idx="6012" formatCode="0.00">
                  <c:v>17.579999999999998</c:v>
                </c:pt>
                <c:pt idx="6013" formatCode="0.00">
                  <c:v>18.68</c:v>
                </c:pt>
                <c:pt idx="6014" formatCode="0.00">
                  <c:v>22.27</c:v>
                </c:pt>
                <c:pt idx="6015" formatCode="0.00">
                  <c:v>27.310000000000002</c:v>
                </c:pt>
                <c:pt idx="6016" formatCode="0.00">
                  <c:v>25.41</c:v>
                </c:pt>
                <c:pt idx="6017" formatCode="0.00">
                  <c:v>24.55</c:v>
                </c:pt>
                <c:pt idx="6018" formatCode="0.00">
                  <c:v>23.14</c:v>
                </c:pt>
                <c:pt idx="6019" formatCode="0.00">
                  <c:v>23.73</c:v>
                </c:pt>
                <c:pt idx="6020" formatCode="0.00">
                  <c:v>24.62</c:v>
                </c:pt>
                <c:pt idx="6021" formatCode="0.00">
                  <c:v>22.59</c:v>
                </c:pt>
                <c:pt idx="6022" formatCode="0.00">
                  <c:v>21.48</c:v>
                </c:pt>
                <c:pt idx="6023" formatCode="0.00">
                  <c:v>21.6</c:v>
                </c:pt>
                <c:pt idx="6024" formatCode="0.00">
                  <c:v>26.08</c:v>
                </c:pt>
                <c:pt idx="6025" formatCode="0.00">
                  <c:v>26.11</c:v>
                </c:pt>
                <c:pt idx="6026" formatCode="0.00">
                  <c:v>26.51</c:v>
                </c:pt>
                <c:pt idx="6027" formatCode="0.00">
                  <c:v>26</c:v>
                </c:pt>
                <c:pt idx="6028" formatCode="0.00">
                  <c:v>25.4</c:v>
                </c:pt>
                <c:pt idx="6029" formatCode="0.00">
                  <c:v>23.96</c:v>
                </c:pt>
                <c:pt idx="6030" formatCode="0.00">
                  <c:v>22.73</c:v>
                </c:pt>
                <c:pt idx="6031" formatCode="0.00">
                  <c:v>22.73</c:v>
                </c:pt>
                <c:pt idx="6032" formatCode="0.00">
                  <c:v>22.25</c:v>
                </c:pt>
                <c:pt idx="6033" formatCode="0.00">
                  <c:v>21.72</c:v>
                </c:pt>
                <c:pt idx="6034" formatCode="0.00">
                  <c:v>20.63</c:v>
                </c:pt>
                <c:pt idx="6035" formatCode="0.00">
                  <c:v>20.02</c:v>
                </c:pt>
                <c:pt idx="6036" formatCode="0.00">
                  <c:v>19.940000000000001</c:v>
                </c:pt>
                <c:pt idx="6037" formatCode="0.00">
                  <c:v>21.37</c:v>
                </c:pt>
                <c:pt idx="6038" formatCode="0.00">
                  <c:v>20.27</c:v>
                </c:pt>
                <c:pt idx="6039" formatCode="0.00">
                  <c:v>20.100000000000001</c:v>
                </c:pt>
                <c:pt idx="6040" formatCode="0.00">
                  <c:v>19.5</c:v>
                </c:pt>
                <c:pt idx="6041" formatCode="0.00">
                  <c:v>19.260000000000002</c:v>
                </c:pt>
                <c:pt idx="6042" formatCode="0.00">
                  <c:v>19.059999999999999</c:v>
                </c:pt>
                <c:pt idx="6043" formatCode="0.00">
                  <c:v>18.829999999999998</c:v>
                </c:pt>
                <c:pt idx="6044" formatCode="0.00">
                  <c:v>18.72</c:v>
                </c:pt>
                <c:pt idx="6045" formatCode="0.00">
                  <c:v>17.420000000000002</c:v>
                </c:pt>
                <c:pt idx="6046" formatCode="0.00">
                  <c:v>17.79</c:v>
                </c:pt>
                <c:pt idx="6047" formatCode="0.00">
                  <c:v>17.920000000000002</c:v>
                </c:pt>
                <c:pt idx="6048" formatCode="0.00">
                  <c:v>18.57</c:v>
                </c:pt>
                <c:pt idx="6049" formatCode="0.00">
                  <c:v>18.059999999999999</c:v>
                </c:pt>
                <c:pt idx="6050" formatCode="0.00">
                  <c:v>17.579999999999998</c:v>
                </c:pt>
                <c:pt idx="6051" formatCode="0.00">
                  <c:v>18</c:v>
                </c:pt>
                <c:pt idx="6052" formatCode="0.00">
                  <c:v>17.690000000000001</c:v>
                </c:pt>
                <c:pt idx="6053" formatCode="0.00">
                  <c:v>16.91</c:v>
                </c:pt>
                <c:pt idx="6054" formatCode="0.00">
                  <c:v>16.62</c:v>
                </c:pt>
                <c:pt idx="6055" formatCode="0.00">
                  <c:v>16.97</c:v>
                </c:pt>
                <c:pt idx="6056" formatCode="0.00">
                  <c:v>16.87</c:v>
                </c:pt>
                <c:pt idx="6057" formatCode="0.00">
                  <c:v>16.350000000000001</c:v>
                </c:pt>
                <c:pt idx="6058" formatCode="0.00">
                  <c:v>17.55</c:v>
                </c:pt>
                <c:pt idx="6059" formatCode="0.00">
                  <c:v>18.399999999999999</c:v>
                </c:pt>
                <c:pt idx="6060" formatCode="0.00">
                  <c:v>17.77</c:v>
                </c:pt>
                <c:pt idx="6061" formatCode="0.00">
                  <c:v>17.59</c:v>
                </c:pt>
                <c:pt idx="6062" formatCode="0.00">
                  <c:v>17.13</c:v>
                </c:pt>
                <c:pt idx="6063" formatCode="0.00">
                  <c:v>17.59</c:v>
                </c:pt>
                <c:pt idx="6064" formatCode="0.00">
                  <c:v>17.47</c:v>
                </c:pt>
                <c:pt idx="6065" formatCode="0.00">
                  <c:v>17.47</c:v>
                </c:pt>
                <c:pt idx="6066" formatCode="0.00">
                  <c:v>17.02</c:v>
                </c:pt>
                <c:pt idx="6067" formatCode="0.00">
                  <c:v>16.23</c:v>
                </c:pt>
                <c:pt idx="6068" formatCode="0.00">
                  <c:v>16.62</c:v>
                </c:pt>
                <c:pt idx="6069" formatCode="0.00">
                  <c:v>16.48</c:v>
                </c:pt>
                <c:pt idx="6070" formatCode="0.00">
                  <c:v>16.14</c:v>
                </c:pt>
                <c:pt idx="6071" formatCode="0.00">
                  <c:v>15.58</c:v>
                </c:pt>
                <c:pt idx="6072" formatCode="0.00">
                  <c:v>16.2</c:v>
                </c:pt>
                <c:pt idx="6073" formatCode="0.00">
                  <c:v>15.590000000000002</c:v>
                </c:pt>
                <c:pt idx="6074" formatCode="0.00">
                  <c:v>15.89</c:v>
                </c:pt>
                <c:pt idx="6075" formatCode="0.00">
                  <c:v>18.36</c:v>
                </c:pt>
                <c:pt idx="6076" formatCode="0.00">
                  <c:v>17.34</c:v>
                </c:pt>
                <c:pt idx="6077" formatCode="0.00">
                  <c:v>15.73</c:v>
                </c:pt>
                <c:pt idx="6078" formatCode="0.00">
                  <c:v>16.32</c:v>
                </c:pt>
                <c:pt idx="6079" formatCode="0.00">
                  <c:v>16.47</c:v>
                </c:pt>
                <c:pt idx="6080" formatCode="0.00">
                  <c:v>16.62</c:v>
                </c:pt>
                <c:pt idx="6081" formatCode="0.00">
                  <c:v>17.47</c:v>
                </c:pt>
                <c:pt idx="6082" formatCode="0.00">
                  <c:v>22.81</c:v>
                </c:pt>
                <c:pt idx="6083" formatCode="0.00">
                  <c:v>21.08</c:v>
                </c:pt>
                <c:pt idx="6084" formatCode="0.00">
                  <c:v>18.440000000000001</c:v>
                </c:pt>
                <c:pt idx="6085" formatCode="0.00">
                  <c:v>22.05</c:v>
                </c:pt>
                <c:pt idx="6086" formatCode="0.00">
                  <c:v>20.190000000000001</c:v>
                </c:pt>
                <c:pt idx="6087" formatCode="0.00">
                  <c:v>23.84</c:v>
                </c:pt>
                <c:pt idx="6088" formatCode="0.00">
                  <c:v>24.91</c:v>
                </c:pt>
                <c:pt idx="6089" formatCode="0.00">
                  <c:v>32.799999999999997</c:v>
                </c:pt>
                <c:pt idx="6090" formatCode="0.00">
                  <c:v>40.950000000000003</c:v>
                </c:pt>
                <c:pt idx="6091" formatCode="0.00">
                  <c:v>28.84</c:v>
                </c:pt>
                <c:pt idx="6092" formatCode="0.00">
                  <c:v>28.32</c:v>
                </c:pt>
                <c:pt idx="6093" formatCode="0.00">
                  <c:v>25.52</c:v>
                </c:pt>
                <c:pt idx="6094" formatCode="0.00">
                  <c:v>26.68</c:v>
                </c:pt>
                <c:pt idx="6095" formatCode="0.00">
                  <c:v>31.240000000000002</c:v>
                </c:pt>
                <c:pt idx="6096" formatCode="0.00">
                  <c:v>30.84</c:v>
                </c:pt>
                <c:pt idx="6097" formatCode="0.00">
                  <c:v>33.549999999999997</c:v>
                </c:pt>
                <c:pt idx="6098" formatCode="0.00">
                  <c:v>35.32</c:v>
                </c:pt>
                <c:pt idx="6099" formatCode="0.00">
                  <c:v>45.79</c:v>
                </c:pt>
                <c:pt idx="6100" formatCode="0.00">
                  <c:v>40.1</c:v>
                </c:pt>
                <c:pt idx="6101" formatCode="0.00">
                  <c:v>38.32</c:v>
                </c:pt>
                <c:pt idx="6102" formatCode="0.00">
                  <c:v>34.61</c:v>
                </c:pt>
                <c:pt idx="6103" formatCode="0.00">
                  <c:v>35.020000000000003</c:v>
                </c:pt>
                <c:pt idx="6104" formatCode="0.00">
                  <c:v>29.68</c:v>
                </c:pt>
                <c:pt idx="6105" formatCode="0.00">
                  <c:v>32.07</c:v>
                </c:pt>
                <c:pt idx="6106" formatCode="0.00">
                  <c:v>32.07</c:v>
                </c:pt>
                <c:pt idx="6107" formatCode="0.00">
                  <c:v>35.54</c:v>
                </c:pt>
                <c:pt idx="6108" formatCode="0.00">
                  <c:v>30.17</c:v>
                </c:pt>
                <c:pt idx="6109" formatCode="0.00">
                  <c:v>29.460000000000004</c:v>
                </c:pt>
                <c:pt idx="6110" formatCode="0.00">
                  <c:v>35.479999999999997</c:v>
                </c:pt>
                <c:pt idx="6111" formatCode="0.00">
                  <c:v>36.57</c:v>
                </c:pt>
                <c:pt idx="6112" formatCode="0.00">
                  <c:v>33.700000000000003</c:v>
                </c:pt>
                <c:pt idx="6113" formatCode="0.00">
                  <c:v>33.729999999999997</c:v>
                </c:pt>
                <c:pt idx="6114" formatCode="0.00">
                  <c:v>30.570000000000004</c:v>
                </c:pt>
                <c:pt idx="6115" formatCode="0.00">
                  <c:v>28.79</c:v>
                </c:pt>
                <c:pt idx="6116" formatCode="0.00">
                  <c:v>28.58</c:v>
                </c:pt>
                <c:pt idx="6117" formatCode="0.00">
                  <c:v>25.869999999999997</c:v>
                </c:pt>
                <c:pt idx="6118" formatCode="0.00">
                  <c:v>25.920000000000005</c:v>
                </c:pt>
                <c:pt idx="6119" formatCode="0.00">
                  <c:v>25.05</c:v>
                </c:pt>
                <c:pt idx="6120" formatCode="0.00">
                  <c:v>23.95</c:v>
                </c:pt>
                <c:pt idx="6121" formatCode="0.00">
                  <c:v>24.88</c:v>
                </c:pt>
                <c:pt idx="6122" formatCode="0.00">
                  <c:v>27.05</c:v>
                </c:pt>
                <c:pt idx="6123" formatCode="0.00">
                  <c:v>26.91</c:v>
                </c:pt>
                <c:pt idx="6124" formatCode="0.00">
                  <c:v>29.74</c:v>
                </c:pt>
                <c:pt idx="6125" formatCode="0.00">
                  <c:v>28.53</c:v>
                </c:pt>
                <c:pt idx="6126" formatCode="0.00">
                  <c:v>28.999999999999996</c:v>
                </c:pt>
                <c:pt idx="6127" formatCode="0.00">
                  <c:v>34.130000000000003</c:v>
                </c:pt>
                <c:pt idx="6128" formatCode="0.00">
                  <c:v>34.54</c:v>
                </c:pt>
                <c:pt idx="6129" formatCode="0.00">
                  <c:v>32.86</c:v>
                </c:pt>
                <c:pt idx="6130" formatCode="0.00">
                  <c:v>30.12</c:v>
                </c:pt>
                <c:pt idx="6131" formatCode="0.00">
                  <c:v>30.12</c:v>
                </c:pt>
                <c:pt idx="6132" formatCode="0.00">
                  <c:v>29.65</c:v>
                </c:pt>
                <c:pt idx="6133" formatCode="0.00">
                  <c:v>26.839999999999996</c:v>
                </c:pt>
                <c:pt idx="6134" formatCode="0.00">
                  <c:v>25.71</c:v>
                </c:pt>
                <c:pt idx="6135" formatCode="0.00">
                  <c:v>24.98</c:v>
                </c:pt>
                <c:pt idx="6136" formatCode="0.00">
                  <c:v>24.43</c:v>
                </c:pt>
                <c:pt idx="6137" formatCode="0.00">
                  <c:v>24.56</c:v>
                </c:pt>
                <c:pt idx="6138" formatCode="0.00">
                  <c:v>24.89</c:v>
                </c:pt>
                <c:pt idx="6139" formatCode="0.00">
                  <c:v>25.14</c:v>
                </c:pt>
                <c:pt idx="6140" formatCode="0.00">
                  <c:v>26.25</c:v>
                </c:pt>
                <c:pt idx="6141" formatCode="0.00">
                  <c:v>25.97</c:v>
                </c:pt>
                <c:pt idx="6142" formatCode="0.00">
                  <c:v>23.93</c:v>
                </c:pt>
                <c:pt idx="6143" formatCode="0.00">
                  <c:v>25.64</c:v>
                </c:pt>
                <c:pt idx="6144" formatCode="0.00">
                  <c:v>24.63</c:v>
                </c:pt>
                <c:pt idx="6145" formatCode="0.00">
                  <c:v>23.47</c:v>
                </c:pt>
                <c:pt idx="6146" formatCode="0.00">
                  <c:v>22.73</c:v>
                </c:pt>
                <c:pt idx="6147" formatCode="0.00">
                  <c:v>23.19</c:v>
                </c:pt>
                <c:pt idx="6148" formatCode="0.00">
                  <c:v>24.25</c:v>
                </c:pt>
                <c:pt idx="6149" formatCode="0.00">
                  <c:v>24.13</c:v>
                </c:pt>
                <c:pt idx="6150" formatCode="0.00">
                  <c:v>23.5</c:v>
                </c:pt>
                <c:pt idx="6151" formatCode="0.00">
                  <c:v>22.01</c:v>
                </c:pt>
                <c:pt idx="6152" formatCode="0.00">
                  <c:v>22.63</c:v>
                </c:pt>
                <c:pt idx="6153" formatCode="0.00">
                  <c:v>22.21</c:v>
                </c:pt>
                <c:pt idx="6154" formatCode="0.00">
                  <c:v>22.1</c:v>
                </c:pt>
                <c:pt idx="6155" formatCode="0.00">
                  <c:v>21.74</c:v>
                </c:pt>
                <c:pt idx="6156" formatCode="0.00">
                  <c:v>22.14</c:v>
                </c:pt>
                <c:pt idx="6157" formatCode="0.00">
                  <c:v>22.37</c:v>
                </c:pt>
                <c:pt idx="6158" formatCode="0.00">
                  <c:v>25.39</c:v>
                </c:pt>
                <c:pt idx="6159" formatCode="0.00">
                  <c:v>25.730000000000004</c:v>
                </c:pt>
                <c:pt idx="6160" formatCode="0.00">
                  <c:v>26.239999999999995</c:v>
                </c:pt>
                <c:pt idx="6161" formatCode="0.00">
                  <c:v>26.1</c:v>
                </c:pt>
                <c:pt idx="6162" formatCode="0.00">
                  <c:v>24.33</c:v>
                </c:pt>
                <c:pt idx="6163" formatCode="0.00">
                  <c:v>24.59</c:v>
                </c:pt>
                <c:pt idx="6164" formatCode="0.00">
                  <c:v>26.44</c:v>
                </c:pt>
                <c:pt idx="6165" formatCode="0.00">
                  <c:v>25.489999999999995</c:v>
                </c:pt>
                <c:pt idx="6166" formatCode="0.00">
                  <c:v>25.66</c:v>
                </c:pt>
                <c:pt idx="6167" formatCode="0.00">
                  <c:v>27.46</c:v>
                </c:pt>
                <c:pt idx="6168" formatCode="0.00">
                  <c:v>26.700000000000003</c:v>
                </c:pt>
                <c:pt idx="6169" formatCode="0.00">
                  <c:v>27.37</c:v>
                </c:pt>
                <c:pt idx="6170" formatCode="0.00">
                  <c:v>24.45</c:v>
                </c:pt>
                <c:pt idx="6171" formatCode="0.00">
                  <c:v>27.21</c:v>
                </c:pt>
                <c:pt idx="6172" formatCode="0.00">
                  <c:v>26.05</c:v>
                </c:pt>
                <c:pt idx="6173" formatCode="0.00">
                  <c:v>23.89</c:v>
                </c:pt>
                <c:pt idx="6174" formatCode="0.00">
                  <c:v>23.19</c:v>
                </c:pt>
                <c:pt idx="6175" formatCode="0.00">
                  <c:v>21.31</c:v>
                </c:pt>
                <c:pt idx="6176" formatCode="0.00">
                  <c:v>21.31</c:v>
                </c:pt>
                <c:pt idx="6177" formatCode="0.00">
                  <c:v>23.8</c:v>
                </c:pt>
                <c:pt idx="6178" formatCode="0.00">
                  <c:v>23.25</c:v>
                </c:pt>
                <c:pt idx="6179" formatCode="0.00">
                  <c:v>22.81</c:v>
                </c:pt>
                <c:pt idx="6180" formatCode="0.00">
                  <c:v>21.99</c:v>
                </c:pt>
                <c:pt idx="6181" formatCode="0.00">
                  <c:v>21.21</c:v>
                </c:pt>
                <c:pt idx="6182" formatCode="0.00">
                  <c:v>21.56</c:v>
                </c:pt>
                <c:pt idx="6183" formatCode="0.00">
                  <c:v>22.1</c:v>
                </c:pt>
                <c:pt idx="6184" formatCode="0.00">
                  <c:v>21.72</c:v>
                </c:pt>
                <c:pt idx="6185" formatCode="0.00">
                  <c:v>22.01</c:v>
                </c:pt>
                <c:pt idx="6186" formatCode="0.00">
                  <c:v>21.5</c:v>
                </c:pt>
                <c:pt idx="6187" formatCode="0.00">
                  <c:v>22.35</c:v>
                </c:pt>
                <c:pt idx="6188" formatCode="0.00">
                  <c:v>22.51</c:v>
                </c:pt>
                <c:pt idx="6189" formatCode="0.00">
                  <c:v>23.87</c:v>
                </c:pt>
                <c:pt idx="6190" formatCode="0.00">
                  <c:v>21.71</c:v>
                </c:pt>
                <c:pt idx="6191" formatCode="0.00">
                  <c:v>22.54</c:v>
                </c:pt>
                <c:pt idx="6192" formatCode="0.00">
                  <c:v>22.6</c:v>
                </c:pt>
                <c:pt idx="6193" formatCode="0.00">
                  <c:v>23.25</c:v>
                </c:pt>
                <c:pt idx="6194" formatCode="0.00">
                  <c:v>23.7</c:v>
                </c:pt>
                <c:pt idx="6195" formatCode="0.00">
                  <c:v>22.5</c:v>
                </c:pt>
                <c:pt idx="6196" formatCode="0.00">
                  <c:v>23.53</c:v>
                </c:pt>
                <c:pt idx="6197" formatCode="0.00">
                  <c:v>21.76</c:v>
                </c:pt>
                <c:pt idx="6198" formatCode="0.00">
                  <c:v>21.49</c:v>
                </c:pt>
                <c:pt idx="6199" formatCode="0.00">
                  <c:v>21.56</c:v>
                </c:pt>
                <c:pt idx="6200" formatCode="0.00">
                  <c:v>20.71</c:v>
                </c:pt>
                <c:pt idx="6201" formatCode="0.00">
                  <c:v>18.96</c:v>
                </c:pt>
                <c:pt idx="6202" formatCode="0.00">
                  <c:v>18.93</c:v>
                </c:pt>
                <c:pt idx="6203" formatCode="0.00">
                  <c:v>19.07</c:v>
                </c:pt>
                <c:pt idx="6204" formatCode="0.00">
                  <c:v>19.88</c:v>
                </c:pt>
                <c:pt idx="6205" formatCode="0.00">
                  <c:v>19.03</c:v>
                </c:pt>
                <c:pt idx="6206" formatCode="0.00">
                  <c:v>19.09</c:v>
                </c:pt>
                <c:pt idx="6207" formatCode="0.00">
                  <c:v>20.63</c:v>
                </c:pt>
                <c:pt idx="6208" formatCode="0.00">
                  <c:v>19.79</c:v>
                </c:pt>
                <c:pt idx="6209" formatCode="0.00">
                  <c:v>19.27</c:v>
                </c:pt>
                <c:pt idx="6210" formatCode="0.00">
                  <c:v>18.78</c:v>
                </c:pt>
                <c:pt idx="6211" formatCode="0.00">
                  <c:v>19.850000000000001</c:v>
                </c:pt>
                <c:pt idx="6212" formatCode="0.00">
                  <c:v>20.22</c:v>
                </c:pt>
                <c:pt idx="6213" formatCode="0.00">
                  <c:v>20.71</c:v>
                </c:pt>
                <c:pt idx="6214" formatCode="0.00">
                  <c:v>20.88</c:v>
                </c:pt>
                <c:pt idx="6215" formatCode="0.00">
                  <c:v>21.2</c:v>
                </c:pt>
                <c:pt idx="6216" formatCode="0.00">
                  <c:v>21.83</c:v>
                </c:pt>
                <c:pt idx="6217" formatCode="0.00">
                  <c:v>21.57</c:v>
                </c:pt>
                <c:pt idx="6218" formatCode="0.00">
                  <c:v>19.559999999999999</c:v>
                </c:pt>
                <c:pt idx="6219" formatCode="0.00">
                  <c:v>18.52</c:v>
                </c:pt>
                <c:pt idx="6220" formatCode="0.00">
                  <c:v>18.260000000000002</c:v>
                </c:pt>
                <c:pt idx="6221" formatCode="0.00">
                  <c:v>18.29</c:v>
                </c:pt>
                <c:pt idx="6222" formatCode="0.00">
                  <c:v>19.079999999999998</c:v>
                </c:pt>
                <c:pt idx="6223" formatCode="0.00">
                  <c:v>18.47</c:v>
                </c:pt>
                <c:pt idx="6224" formatCode="0.00">
                  <c:v>18.64</c:v>
                </c:pt>
                <c:pt idx="6225" formatCode="0.00">
                  <c:v>20.61</c:v>
                </c:pt>
                <c:pt idx="6226" formatCode="0.00">
                  <c:v>20.2</c:v>
                </c:pt>
                <c:pt idx="6227" formatCode="0.00">
                  <c:v>22.58</c:v>
                </c:pt>
                <c:pt idx="6228" formatCode="0.00">
                  <c:v>21.76</c:v>
                </c:pt>
                <c:pt idx="6229" formatCode="0.00">
                  <c:v>18.75</c:v>
                </c:pt>
                <c:pt idx="6230" formatCode="0.00">
                  <c:v>18.04</c:v>
                </c:pt>
                <c:pt idx="6231" formatCode="0.00">
                  <c:v>18.37</c:v>
                </c:pt>
                <c:pt idx="6232" formatCode="0.00">
                  <c:v>20.63</c:v>
                </c:pt>
                <c:pt idx="6233" formatCode="0.00">
                  <c:v>19.559999999999999</c:v>
                </c:pt>
                <c:pt idx="6234" formatCode="0.00">
                  <c:v>19.559999999999999</c:v>
                </c:pt>
                <c:pt idx="6235" formatCode="0.00">
                  <c:v>22.22</c:v>
                </c:pt>
                <c:pt idx="6236" formatCode="0.00">
                  <c:v>21.53</c:v>
                </c:pt>
                <c:pt idx="6237" formatCode="0.00">
                  <c:v>23.54</c:v>
                </c:pt>
                <c:pt idx="6238" formatCode="0.00">
                  <c:v>21.36</c:v>
                </c:pt>
                <c:pt idx="6239" formatCode="0.00">
                  <c:v>19.39</c:v>
                </c:pt>
                <c:pt idx="6240" formatCode="0.00">
                  <c:v>18.010000000000002</c:v>
                </c:pt>
                <c:pt idx="6241" formatCode="0.00">
                  <c:v>18.02</c:v>
                </c:pt>
                <c:pt idx="6242" formatCode="0.00">
                  <c:v>17.989999999999998</c:v>
                </c:pt>
                <c:pt idx="6243" formatCode="0.00">
                  <c:v>17.739999999999998</c:v>
                </c:pt>
                <c:pt idx="6244" formatCode="0.00">
                  <c:v>17.25</c:v>
                </c:pt>
                <c:pt idx="6245" formatCode="0.00">
                  <c:v>17.61</c:v>
                </c:pt>
                <c:pt idx="6246" formatCode="0.00">
                  <c:v>17.55</c:v>
                </c:pt>
                <c:pt idx="6247" formatCode="0.00">
                  <c:v>17.61</c:v>
                </c:pt>
                <c:pt idx="6248" formatCode="0.00">
                  <c:v>17.940000000000001</c:v>
                </c:pt>
                <c:pt idx="6249" formatCode="0.00">
                  <c:v>17.39</c:v>
                </c:pt>
                <c:pt idx="6250" formatCode="0.00">
                  <c:v>16.11</c:v>
                </c:pt>
                <c:pt idx="6251" formatCode="0.00">
                  <c:v>16.41</c:v>
                </c:pt>
                <c:pt idx="6252" formatCode="0.00">
                  <c:v>16.489999999999998</c:v>
                </c:pt>
                <c:pt idx="6253" formatCode="0.00">
                  <c:v>15.45</c:v>
                </c:pt>
                <c:pt idx="6254" formatCode="0.00">
                  <c:v>16.47</c:v>
                </c:pt>
                <c:pt idx="6255" formatCode="0.00">
                  <c:v>16.47</c:v>
                </c:pt>
                <c:pt idx="6256" formatCode="0.00">
                  <c:v>17.670000000000002</c:v>
                </c:pt>
                <c:pt idx="6257" formatCode="0.00">
                  <c:v>17.52</c:v>
                </c:pt>
                <c:pt idx="6258" formatCode="0.00">
                  <c:v>17.28</c:v>
                </c:pt>
                <c:pt idx="6259" formatCode="0.00">
                  <c:v>17.52</c:v>
                </c:pt>
                <c:pt idx="6260" formatCode="0.00">
                  <c:v>17.75</c:v>
                </c:pt>
                <c:pt idx="6261" formatCode="0.00">
                  <c:v>17.61</c:v>
                </c:pt>
                <c:pt idx="6262" formatCode="0.00">
                  <c:v>17.38</c:v>
                </c:pt>
                <c:pt idx="6263" formatCode="0.00">
                  <c:v>17.02</c:v>
                </c:pt>
                <c:pt idx="6264" formatCode="0.00">
                  <c:v>17.399999999999999</c:v>
                </c:pt>
                <c:pt idx="6265" formatCode="0.00">
                  <c:v>17.14</c:v>
                </c:pt>
                <c:pt idx="6266" formatCode="0.00">
                  <c:v>17.54</c:v>
                </c:pt>
                <c:pt idx="6267" formatCode="0.00">
                  <c:v>16.89</c:v>
                </c:pt>
                <c:pt idx="6268" formatCode="0.00">
                  <c:v>16.239999999999998</c:v>
                </c:pt>
                <c:pt idx="6269" formatCode="0.00">
                  <c:v>16.39</c:v>
                </c:pt>
                <c:pt idx="6270" formatCode="0.00">
                  <c:v>15.46</c:v>
                </c:pt>
                <c:pt idx="6271" formatCode="0.00">
                  <c:v>15.46</c:v>
                </c:pt>
                <c:pt idx="6272" formatCode="0.00">
                  <c:v>15.869999999999997</c:v>
                </c:pt>
                <c:pt idx="6273" formatCode="0.00">
                  <c:v>17.309999999999999</c:v>
                </c:pt>
                <c:pt idx="6274" formatCode="0.00">
                  <c:v>17.989999999999998</c:v>
                </c:pt>
                <c:pt idx="6275" formatCode="0.00">
                  <c:v>18.47</c:v>
                </c:pt>
                <c:pt idx="6276" formatCode="0.00">
                  <c:v>17.649999999999999</c:v>
                </c:pt>
                <c:pt idx="6277" formatCode="0.00">
                  <c:v>17.59</c:v>
                </c:pt>
                <c:pt idx="6278" formatCode="0.00">
                  <c:v>16.64</c:v>
                </c:pt>
                <c:pt idx="6279" formatCode="0.00">
                  <c:v>16.149999999999999</c:v>
                </c:pt>
                <c:pt idx="6280" formatCode="0.00">
                  <c:v>20.04</c:v>
                </c:pt>
                <c:pt idx="6281" formatCode="0.00">
                  <c:v>19.53</c:v>
                </c:pt>
                <c:pt idx="6282" formatCode="0.00">
                  <c:v>17.63</c:v>
                </c:pt>
                <c:pt idx="6283" formatCode="0.00">
                  <c:v>17.3</c:v>
                </c:pt>
                <c:pt idx="6284" formatCode="0.00">
                  <c:v>16.690000000000001</c:v>
                </c:pt>
                <c:pt idx="6285" formatCode="0.00">
                  <c:v>15.93</c:v>
                </c:pt>
                <c:pt idx="6286" formatCode="0.00">
                  <c:v>16.28</c:v>
                </c:pt>
                <c:pt idx="6287" formatCode="0.00">
                  <c:v>15.810000000000002</c:v>
                </c:pt>
                <c:pt idx="6288" formatCode="0.00">
                  <c:v>15.869999999999997</c:v>
                </c:pt>
                <c:pt idx="6289" formatCode="0.00">
                  <c:v>16.09</c:v>
                </c:pt>
                <c:pt idx="6290" formatCode="0.00">
                  <c:v>15.689999999999998</c:v>
                </c:pt>
                <c:pt idx="6291" formatCode="0.00">
                  <c:v>15.950000000000001</c:v>
                </c:pt>
                <c:pt idx="6292" formatCode="0.00">
                  <c:v>16.37</c:v>
                </c:pt>
                <c:pt idx="6293" formatCode="0.00">
                  <c:v>16.72</c:v>
                </c:pt>
                <c:pt idx="6294" formatCode="0.00">
                  <c:v>16.59</c:v>
                </c:pt>
                <c:pt idx="6295" formatCode="0.00">
                  <c:v>16.43</c:v>
                </c:pt>
                <c:pt idx="6296" formatCode="0.00">
                  <c:v>16.43</c:v>
                </c:pt>
                <c:pt idx="6297" formatCode="0.00">
                  <c:v>20.8</c:v>
                </c:pt>
                <c:pt idx="6298" formatCode="0.00">
                  <c:v>22.13</c:v>
                </c:pt>
                <c:pt idx="6299" formatCode="0.00">
                  <c:v>21.32</c:v>
                </c:pt>
                <c:pt idx="6300" formatCode="0.00">
                  <c:v>19.22</c:v>
                </c:pt>
                <c:pt idx="6301" formatCode="0.00">
                  <c:v>18.350000000000001</c:v>
                </c:pt>
                <c:pt idx="6302" formatCode="0.00">
                  <c:v>21.01</c:v>
                </c:pt>
                <c:pt idx="6303" formatCode="0.00">
                  <c:v>20.7</c:v>
                </c:pt>
                <c:pt idx="6304" formatCode="0.00">
                  <c:v>18.600000000000001</c:v>
                </c:pt>
                <c:pt idx="6305" formatCode="0.00">
                  <c:v>19.059999999999999</c:v>
                </c:pt>
                <c:pt idx="6306" formatCode="0.00">
                  <c:v>20.66</c:v>
                </c:pt>
                <c:pt idx="6307" formatCode="0.00">
                  <c:v>19.82</c:v>
                </c:pt>
                <c:pt idx="6308" formatCode="0.00">
                  <c:v>20.22</c:v>
                </c:pt>
                <c:pt idx="6309" formatCode="0.00">
                  <c:v>21.88</c:v>
                </c:pt>
                <c:pt idx="6310" formatCode="0.00">
                  <c:v>20.079999999999998</c:v>
                </c:pt>
                <c:pt idx="6311" formatCode="0.00">
                  <c:v>21.13</c:v>
                </c:pt>
                <c:pt idx="6312" formatCode="0.00">
                  <c:v>24.32</c:v>
                </c:pt>
                <c:pt idx="6313" formatCode="0.00">
                  <c:v>29.4</c:v>
                </c:pt>
                <c:pt idx="6314" formatCode="0.00">
                  <c:v>26.369999999999997</c:v>
                </c:pt>
                <c:pt idx="6315" formatCode="0.00">
                  <c:v>24.44</c:v>
                </c:pt>
                <c:pt idx="6316" formatCode="0.00">
                  <c:v>20.61</c:v>
                </c:pt>
                <c:pt idx="6317" formatCode="0.00">
                  <c:v>20.21</c:v>
                </c:pt>
                <c:pt idx="6318" formatCode="0.00">
                  <c:v>19.170000000000002</c:v>
                </c:pt>
                <c:pt idx="6319" formatCode="0.00">
                  <c:v>18</c:v>
                </c:pt>
                <c:pt idx="6320" formatCode="0.00">
                  <c:v>17.91</c:v>
                </c:pt>
                <c:pt idx="6321" formatCode="0.00">
                  <c:v>19.440000000000001</c:v>
                </c:pt>
                <c:pt idx="6322" formatCode="0.00">
                  <c:v>18.16</c:v>
                </c:pt>
                <c:pt idx="6323" formatCode="0.00">
                  <c:v>17.71</c:v>
                </c:pt>
                <c:pt idx="6324" formatCode="0.00">
                  <c:v>17.739999999999998</c:v>
                </c:pt>
                <c:pt idx="6325" formatCode="0.00">
                  <c:v>17.399999999999999</c:v>
                </c:pt>
                <c:pt idx="6326" formatCode="0.00">
                  <c:v>17.5</c:v>
                </c:pt>
                <c:pt idx="6327" formatCode="0.00">
                  <c:v>17.25</c:v>
                </c:pt>
                <c:pt idx="6328" formatCode="0.00">
                  <c:v>16.899999999999999</c:v>
                </c:pt>
                <c:pt idx="6329" formatCode="0.00">
                  <c:v>17.11</c:v>
                </c:pt>
                <c:pt idx="6330" formatCode="0.00">
                  <c:v>17.87</c:v>
                </c:pt>
                <c:pt idx="6331" formatCode="0.00">
                  <c:v>16.59</c:v>
                </c:pt>
                <c:pt idx="6332" formatCode="0.00">
                  <c:v>17.09</c:v>
                </c:pt>
                <c:pt idx="6333" formatCode="0.00">
                  <c:v>16.920000000000002</c:v>
                </c:pt>
                <c:pt idx="6334" formatCode="0.00">
                  <c:v>16.27</c:v>
                </c:pt>
                <c:pt idx="6335" formatCode="0.00">
                  <c:v>15.32</c:v>
                </c:pt>
                <c:pt idx="6336" formatCode="0.00">
                  <c:v>16.96</c:v>
                </c:pt>
                <c:pt idx="6337" formatCode="0.00">
                  <c:v>15.83</c:v>
                </c:pt>
                <c:pt idx="6338" formatCode="0.00">
                  <c:v>15.07</c:v>
                </c:pt>
                <c:pt idx="6339" formatCode="0.00">
                  <c:v>14.69</c:v>
                </c:pt>
                <c:pt idx="6340" formatCode="0.00">
                  <c:v>14.69</c:v>
                </c:pt>
                <c:pt idx="6341" formatCode="0.00">
                  <c:v>15.770000000000001</c:v>
                </c:pt>
                <c:pt idx="6342" formatCode="0.00">
                  <c:v>15.620000000000001</c:v>
                </c:pt>
                <c:pt idx="6343" formatCode="0.00">
                  <c:v>15.35</c:v>
                </c:pt>
                <c:pt idx="6344" formatCode="0.00">
                  <c:v>14.62</c:v>
                </c:pt>
                <c:pt idx="6345" formatCode="0.00">
                  <c:v>14.75</c:v>
                </c:pt>
                <c:pt idx="6346" formatCode="0.00">
                  <c:v>15.990000000000002</c:v>
                </c:pt>
                <c:pt idx="6347" formatCode="0.00">
                  <c:v>16.7</c:v>
                </c:pt>
                <c:pt idx="6348" formatCode="0.00">
                  <c:v>17.079999999999998</c:v>
                </c:pt>
                <c:pt idx="6349" formatCode="0.00">
                  <c:v>18.2</c:v>
                </c:pt>
                <c:pt idx="6350" formatCode="0.00">
                  <c:v>18.399999999999999</c:v>
                </c:pt>
                <c:pt idx="6351" formatCode="0.00">
                  <c:v>17.16</c:v>
                </c:pt>
                <c:pt idx="6352" formatCode="0.00">
                  <c:v>15.909999999999998</c:v>
                </c:pt>
                <c:pt idx="6353" formatCode="0.00">
                  <c:v>16.95</c:v>
                </c:pt>
                <c:pt idx="6354" formatCode="0.00">
                  <c:v>16.03</c:v>
                </c:pt>
                <c:pt idx="6355" formatCode="0.00">
                  <c:v>17.07</c:v>
                </c:pt>
                <c:pt idx="6356" formatCode="0.00">
                  <c:v>18.239999999999998</c:v>
                </c:pt>
                <c:pt idx="6357" formatCode="0.00">
                  <c:v>17.55</c:v>
                </c:pt>
                <c:pt idx="6358" formatCode="0.00">
                  <c:v>16.23</c:v>
                </c:pt>
                <c:pt idx="6359" formatCode="0.00">
                  <c:v>15.52</c:v>
                </c:pt>
                <c:pt idx="6360" formatCode="0.00">
                  <c:v>17.43</c:v>
                </c:pt>
                <c:pt idx="6361" formatCode="0.00">
                  <c:v>18.27</c:v>
                </c:pt>
                <c:pt idx="6362" formatCode="0.00">
                  <c:v>17.82</c:v>
                </c:pt>
                <c:pt idx="6363" formatCode="0.00">
                  <c:v>17.07</c:v>
                </c:pt>
                <c:pt idx="6364" formatCode="0.00">
                  <c:v>16.09</c:v>
                </c:pt>
                <c:pt idx="6365" formatCode="0.00">
                  <c:v>15.98</c:v>
                </c:pt>
                <c:pt idx="6366" formatCode="0.00">
                  <c:v>15.98</c:v>
                </c:pt>
                <c:pt idx="6367" formatCode="0.00">
                  <c:v>15.45</c:v>
                </c:pt>
                <c:pt idx="6368" formatCode="0.00">
                  <c:v>18.3</c:v>
                </c:pt>
                <c:pt idx="6369" formatCode="0.00">
                  <c:v>18.09</c:v>
                </c:pt>
                <c:pt idx="6370" formatCode="0.00">
                  <c:v>17.95</c:v>
                </c:pt>
                <c:pt idx="6371" formatCode="0.00">
                  <c:v>18.489999999999998</c:v>
                </c:pt>
                <c:pt idx="6372" formatCode="0.00">
                  <c:v>18.07</c:v>
                </c:pt>
                <c:pt idx="6373" formatCode="0.00">
                  <c:v>18.79</c:v>
                </c:pt>
                <c:pt idx="6374" formatCode="0.00">
                  <c:v>17.77</c:v>
                </c:pt>
                <c:pt idx="6375" formatCode="0.00">
                  <c:v>18.86</c:v>
                </c:pt>
                <c:pt idx="6376" formatCode="0.00">
                  <c:v>19.61</c:v>
                </c:pt>
                <c:pt idx="6377" formatCode="0.00">
                  <c:v>18.260000000000002</c:v>
                </c:pt>
                <c:pt idx="6378" formatCode="0.00">
                  <c:v>21.32</c:v>
                </c:pt>
                <c:pt idx="6379" formatCode="0.00">
                  <c:v>22.73</c:v>
                </c:pt>
                <c:pt idx="6380" formatCode="0.00">
                  <c:v>21.85</c:v>
                </c:pt>
                <c:pt idx="6381" formatCode="0.00">
                  <c:v>19.989999999999998</c:v>
                </c:pt>
                <c:pt idx="6382" formatCode="0.00">
                  <c:v>18.86</c:v>
                </c:pt>
                <c:pt idx="6383" formatCode="0.00">
                  <c:v>18.52</c:v>
                </c:pt>
                <c:pt idx="6384" formatCode="0.00">
                  <c:v>19.29</c:v>
                </c:pt>
                <c:pt idx="6385" formatCode="0.00">
                  <c:v>21.1</c:v>
                </c:pt>
                <c:pt idx="6386" formatCode="0.00">
                  <c:v>20.56</c:v>
                </c:pt>
                <c:pt idx="6387" formatCode="0.00">
                  <c:v>19.170000000000002</c:v>
                </c:pt>
                <c:pt idx="6388" formatCode="0.00">
                  <c:v>17.27</c:v>
                </c:pt>
                <c:pt idx="6389" formatCode="0.00">
                  <c:v>16.52</c:v>
                </c:pt>
                <c:pt idx="6390" formatCode="0.00">
                  <c:v>15.869999999999997</c:v>
                </c:pt>
                <c:pt idx="6391" formatCode="0.00">
                  <c:v>15.869999999999997</c:v>
                </c:pt>
                <c:pt idx="6392" formatCode="0.00">
                  <c:v>16.059999999999999</c:v>
                </c:pt>
                <c:pt idx="6393" formatCode="0.00">
                  <c:v>16.34</c:v>
                </c:pt>
                <c:pt idx="6394" formatCode="0.00">
                  <c:v>15.950000000000001</c:v>
                </c:pt>
                <c:pt idx="6395" formatCode="0.00">
                  <c:v>15.950000000000001</c:v>
                </c:pt>
                <c:pt idx="6396" formatCode="0.00">
                  <c:v>18.39</c:v>
                </c:pt>
                <c:pt idx="6397" formatCode="0.00">
                  <c:v>19.87</c:v>
                </c:pt>
                <c:pt idx="6398" formatCode="0.00">
                  <c:v>19.91</c:v>
                </c:pt>
                <c:pt idx="6399" formatCode="0.00">
                  <c:v>20.8</c:v>
                </c:pt>
                <c:pt idx="6400" formatCode="0.00">
                  <c:v>19.53</c:v>
                </c:pt>
                <c:pt idx="6401" formatCode="0.00">
                  <c:v>20.95</c:v>
                </c:pt>
                <c:pt idx="6402" formatCode="0.00">
                  <c:v>19.21</c:v>
                </c:pt>
                <c:pt idx="6403" formatCode="0.00">
                  <c:v>19.09</c:v>
                </c:pt>
                <c:pt idx="6404" formatCode="0.00">
                  <c:v>17.559999999999999</c:v>
                </c:pt>
                <c:pt idx="6405" formatCode="0.00">
                  <c:v>17.52</c:v>
                </c:pt>
                <c:pt idx="6406" formatCode="0.00">
                  <c:v>19.350000000000001</c:v>
                </c:pt>
                <c:pt idx="6407" formatCode="0.00">
                  <c:v>20.23</c:v>
                </c:pt>
                <c:pt idx="6408" formatCode="0.00">
                  <c:v>22.98</c:v>
                </c:pt>
                <c:pt idx="6409" formatCode="0.00">
                  <c:v>23.74</c:v>
                </c:pt>
                <c:pt idx="6410" formatCode="0.00">
                  <c:v>25.25</c:v>
                </c:pt>
                <c:pt idx="6411" formatCode="0.00">
                  <c:v>23.66</c:v>
                </c:pt>
                <c:pt idx="6412" formatCode="0.00">
                  <c:v>24.79</c:v>
                </c:pt>
                <c:pt idx="6413" formatCode="0.00">
                  <c:v>23.38</c:v>
                </c:pt>
                <c:pt idx="6414" formatCode="0.00">
                  <c:v>31.66</c:v>
                </c:pt>
                <c:pt idx="6415" formatCode="0.00">
                  <c:v>32</c:v>
                </c:pt>
                <c:pt idx="6416" formatCode="0.00">
                  <c:v>48</c:v>
                </c:pt>
                <c:pt idx="6417" formatCode="0.00">
                  <c:v>35.06</c:v>
                </c:pt>
                <c:pt idx="6418" formatCode="0.00">
                  <c:v>42.99</c:v>
                </c:pt>
                <c:pt idx="6419" formatCode="0.00">
                  <c:v>39</c:v>
                </c:pt>
                <c:pt idx="6420" formatCode="0.00">
                  <c:v>36.36</c:v>
                </c:pt>
                <c:pt idx="6421" formatCode="0.00">
                  <c:v>31.869999999999997</c:v>
                </c:pt>
                <c:pt idx="6422" formatCode="0.00">
                  <c:v>32.85</c:v>
                </c:pt>
                <c:pt idx="6423" formatCode="0.00">
                  <c:v>31.58</c:v>
                </c:pt>
                <c:pt idx="6424" formatCode="0.00">
                  <c:v>42.67</c:v>
                </c:pt>
                <c:pt idx="6425" formatCode="0.00">
                  <c:v>43.05</c:v>
                </c:pt>
                <c:pt idx="6426" formatCode="0.00">
                  <c:v>42.44</c:v>
                </c:pt>
                <c:pt idx="6427" formatCode="0.00">
                  <c:v>36.270000000000003</c:v>
                </c:pt>
                <c:pt idx="6428" formatCode="0.00">
                  <c:v>35.9</c:v>
                </c:pt>
                <c:pt idx="6429" formatCode="0.00">
                  <c:v>39.76</c:v>
                </c:pt>
                <c:pt idx="6430" formatCode="0.00">
                  <c:v>35.590000000000003</c:v>
                </c:pt>
                <c:pt idx="6431" formatCode="0.00">
                  <c:v>32.28</c:v>
                </c:pt>
                <c:pt idx="6432" formatCode="0.00">
                  <c:v>32.89</c:v>
                </c:pt>
                <c:pt idx="6433" formatCode="0.00">
                  <c:v>31.620000000000005</c:v>
                </c:pt>
                <c:pt idx="6434" formatCode="0.00">
                  <c:v>31.819999999999997</c:v>
                </c:pt>
                <c:pt idx="6435" formatCode="0.00">
                  <c:v>33.92</c:v>
                </c:pt>
                <c:pt idx="6436" formatCode="0.00">
                  <c:v>33.92</c:v>
                </c:pt>
                <c:pt idx="6437" formatCode="0.00">
                  <c:v>37</c:v>
                </c:pt>
                <c:pt idx="6438" formatCode="0.00">
                  <c:v>33.380000000000003</c:v>
                </c:pt>
                <c:pt idx="6439" formatCode="0.00">
                  <c:v>34.32</c:v>
                </c:pt>
                <c:pt idx="6440" formatCode="0.00">
                  <c:v>38.520000000000003</c:v>
                </c:pt>
                <c:pt idx="6441" formatCode="0.00">
                  <c:v>38.590000000000003</c:v>
                </c:pt>
                <c:pt idx="6442" formatCode="0.00">
                  <c:v>36.909999999999997</c:v>
                </c:pt>
                <c:pt idx="6443" formatCode="0.00">
                  <c:v>34.6</c:v>
                </c:pt>
                <c:pt idx="6444" formatCode="0.00">
                  <c:v>31.97</c:v>
                </c:pt>
                <c:pt idx="6445" formatCode="0.00">
                  <c:v>30.98</c:v>
                </c:pt>
                <c:pt idx="6446" formatCode="0.00">
                  <c:v>32.729999999999997</c:v>
                </c:pt>
                <c:pt idx="6447" formatCode="0.00">
                  <c:v>32.86</c:v>
                </c:pt>
                <c:pt idx="6448" formatCode="0.00">
                  <c:v>37.32</c:v>
                </c:pt>
                <c:pt idx="6449" formatCode="0.00">
                  <c:v>41.35</c:v>
                </c:pt>
                <c:pt idx="6450" formatCode="0.00">
                  <c:v>41.25</c:v>
                </c:pt>
                <c:pt idx="6451" formatCode="0.00">
                  <c:v>39.020000000000003</c:v>
                </c:pt>
                <c:pt idx="6452" formatCode="0.00">
                  <c:v>37.71</c:v>
                </c:pt>
                <c:pt idx="6453" formatCode="0.00">
                  <c:v>41.08</c:v>
                </c:pt>
                <c:pt idx="6454" formatCode="0.00">
                  <c:v>38.840000000000003</c:v>
                </c:pt>
                <c:pt idx="6455" formatCode="0.00">
                  <c:v>42.96</c:v>
                </c:pt>
                <c:pt idx="6456" formatCode="0.00">
                  <c:v>45.45</c:v>
                </c:pt>
                <c:pt idx="6457" formatCode="0.00">
                  <c:v>40.82</c:v>
                </c:pt>
                <c:pt idx="6458" formatCode="0.00">
                  <c:v>37.81</c:v>
                </c:pt>
                <c:pt idx="6459" formatCode="0.00">
                  <c:v>36.270000000000003</c:v>
                </c:pt>
                <c:pt idx="6460" formatCode="0.00">
                  <c:v>36.200000000000003</c:v>
                </c:pt>
                <c:pt idx="6461" formatCode="0.00">
                  <c:v>33.020000000000003</c:v>
                </c:pt>
                <c:pt idx="6462" formatCode="0.00">
                  <c:v>32.86</c:v>
                </c:pt>
                <c:pt idx="6463" formatCode="0.00">
                  <c:v>31.259999999999998</c:v>
                </c:pt>
                <c:pt idx="6464" formatCode="0.00">
                  <c:v>30.7</c:v>
                </c:pt>
                <c:pt idx="6465" formatCode="0.00">
                  <c:v>28.24</c:v>
                </c:pt>
                <c:pt idx="6466" formatCode="0.00">
                  <c:v>33.39</c:v>
                </c:pt>
                <c:pt idx="6467" formatCode="0.00">
                  <c:v>31.56</c:v>
                </c:pt>
                <c:pt idx="6468" formatCode="0.00">
                  <c:v>34.44</c:v>
                </c:pt>
                <c:pt idx="6469" formatCode="0.00">
                  <c:v>34.78</c:v>
                </c:pt>
                <c:pt idx="6470" formatCode="0.00">
                  <c:v>31.319999999999997</c:v>
                </c:pt>
                <c:pt idx="6471" formatCode="0.00">
                  <c:v>29.26</c:v>
                </c:pt>
                <c:pt idx="6472" formatCode="0.00">
                  <c:v>32.22</c:v>
                </c:pt>
                <c:pt idx="6473" formatCode="0.00">
                  <c:v>29.86</c:v>
                </c:pt>
                <c:pt idx="6474" formatCode="0.00">
                  <c:v>25.46</c:v>
                </c:pt>
                <c:pt idx="6475" formatCode="0.00">
                  <c:v>24.53</c:v>
                </c:pt>
                <c:pt idx="6476" formatCode="0.00">
                  <c:v>29.960000000000004</c:v>
                </c:pt>
                <c:pt idx="6477" formatCode="0.00">
                  <c:v>34.770000000000003</c:v>
                </c:pt>
                <c:pt idx="6478" formatCode="0.00">
                  <c:v>32.74</c:v>
                </c:pt>
                <c:pt idx="6479" formatCode="0.00">
                  <c:v>30.5</c:v>
                </c:pt>
                <c:pt idx="6480" formatCode="0.00">
                  <c:v>30.159999999999997</c:v>
                </c:pt>
                <c:pt idx="6481" formatCode="0.00">
                  <c:v>29.849999999999998</c:v>
                </c:pt>
                <c:pt idx="6482" formatCode="0.00">
                  <c:v>27.48</c:v>
                </c:pt>
                <c:pt idx="6483" formatCode="0.00">
                  <c:v>36.159999999999997</c:v>
                </c:pt>
                <c:pt idx="6484" formatCode="0.00">
                  <c:v>32.81</c:v>
                </c:pt>
                <c:pt idx="6485" formatCode="0.00">
                  <c:v>30.04</c:v>
                </c:pt>
                <c:pt idx="6486" formatCode="0.00">
                  <c:v>31.129999999999995</c:v>
                </c:pt>
                <c:pt idx="6487" formatCode="0.00">
                  <c:v>31.22</c:v>
                </c:pt>
                <c:pt idx="6488" formatCode="0.00">
                  <c:v>33.51</c:v>
                </c:pt>
                <c:pt idx="6489" formatCode="0.00">
                  <c:v>34.51</c:v>
                </c:pt>
                <c:pt idx="6490" formatCode="0.00">
                  <c:v>32</c:v>
                </c:pt>
                <c:pt idx="6491" formatCode="0.00">
                  <c:v>32.909999999999997</c:v>
                </c:pt>
                <c:pt idx="6492" formatCode="0.00">
                  <c:v>31.97</c:v>
                </c:pt>
                <c:pt idx="6493" formatCode="0.00">
                  <c:v>33.979999999999997</c:v>
                </c:pt>
                <c:pt idx="6494" formatCode="0.00">
                  <c:v>33.979999999999997</c:v>
                </c:pt>
                <c:pt idx="6495" formatCode="0.00">
                  <c:v>34.47</c:v>
                </c:pt>
                <c:pt idx="6496" formatCode="0.00">
                  <c:v>32.130000000000003</c:v>
                </c:pt>
                <c:pt idx="6497" formatCode="0.00">
                  <c:v>30.64</c:v>
                </c:pt>
                <c:pt idx="6498" formatCode="0.00">
                  <c:v>27.800000000000004</c:v>
                </c:pt>
                <c:pt idx="6499" formatCode="0.00">
                  <c:v>27.41</c:v>
                </c:pt>
                <c:pt idx="6500" formatCode="0.00">
                  <c:v>27.52</c:v>
                </c:pt>
                <c:pt idx="6501" formatCode="0.00">
                  <c:v>27.839999999999996</c:v>
                </c:pt>
                <c:pt idx="6502" formatCode="0.00">
                  <c:v>28.13</c:v>
                </c:pt>
                <c:pt idx="6503" formatCode="0.00">
                  <c:v>28.67</c:v>
                </c:pt>
                <c:pt idx="6504" formatCode="0.00">
                  <c:v>30.59</c:v>
                </c:pt>
                <c:pt idx="6505" formatCode="0.00">
                  <c:v>26.38</c:v>
                </c:pt>
                <c:pt idx="6506" formatCode="0.00">
                  <c:v>25.670000000000005</c:v>
                </c:pt>
                <c:pt idx="6507" formatCode="0.00">
                  <c:v>25.41</c:v>
                </c:pt>
                <c:pt idx="6508" formatCode="0.00">
                  <c:v>26.039999999999996</c:v>
                </c:pt>
                <c:pt idx="6509" formatCode="0.00">
                  <c:v>25.11</c:v>
                </c:pt>
                <c:pt idx="6510" formatCode="0.00">
                  <c:v>24.29</c:v>
                </c:pt>
                <c:pt idx="6511" formatCode="0.00">
                  <c:v>24.92</c:v>
                </c:pt>
                <c:pt idx="6512" formatCode="0.00">
                  <c:v>23.22</c:v>
                </c:pt>
                <c:pt idx="6513" formatCode="0.00">
                  <c:v>21.43</c:v>
                </c:pt>
                <c:pt idx="6514" formatCode="0.00">
                  <c:v>21.16</c:v>
                </c:pt>
                <c:pt idx="6515" formatCode="0.00">
                  <c:v>20.73</c:v>
                </c:pt>
                <c:pt idx="6516" formatCode="0.00">
                  <c:v>20.73</c:v>
                </c:pt>
                <c:pt idx="6517" formatCode="0.00">
                  <c:v>21.91</c:v>
                </c:pt>
                <c:pt idx="6518" formatCode="0.00">
                  <c:v>23.52</c:v>
                </c:pt>
                <c:pt idx="6519" formatCode="0.00">
                  <c:v>22.65</c:v>
                </c:pt>
                <c:pt idx="6520" formatCode="0.00">
                  <c:v>23.4</c:v>
                </c:pt>
                <c:pt idx="6521" formatCode="0.00">
                  <c:v>23.4</c:v>
                </c:pt>
                <c:pt idx="6522" formatCode="0.00">
                  <c:v>22.97</c:v>
                </c:pt>
                <c:pt idx="6523" formatCode="0.00">
                  <c:v>22.22</c:v>
                </c:pt>
                <c:pt idx="6524" formatCode="0.00">
                  <c:v>21.48</c:v>
                </c:pt>
                <c:pt idx="6525" formatCode="0.00">
                  <c:v>20.63</c:v>
                </c:pt>
                <c:pt idx="6526" formatCode="0.00">
                  <c:v>21.07</c:v>
                </c:pt>
                <c:pt idx="6527" formatCode="0.00">
                  <c:v>20.69</c:v>
                </c:pt>
                <c:pt idx="6528" formatCode="0.00">
                  <c:v>21.05</c:v>
                </c:pt>
                <c:pt idx="6529" formatCode="0.00">
                  <c:v>20.47</c:v>
                </c:pt>
                <c:pt idx="6530" formatCode="0.00">
                  <c:v>20.91</c:v>
                </c:pt>
                <c:pt idx="6531" formatCode="0.00">
                  <c:v>20.91</c:v>
                </c:pt>
                <c:pt idx="6532" formatCode="0.00">
                  <c:v>22.2</c:v>
                </c:pt>
                <c:pt idx="6533" formatCode="0.00">
                  <c:v>20.89</c:v>
                </c:pt>
                <c:pt idx="6534" formatCode="0.00">
                  <c:v>19.87</c:v>
                </c:pt>
                <c:pt idx="6535" formatCode="0.00">
                  <c:v>18.28</c:v>
                </c:pt>
                <c:pt idx="6536" formatCode="0.00">
                  <c:v>18.670000000000002</c:v>
                </c:pt>
                <c:pt idx="6537" formatCode="0.00">
                  <c:v>18.91</c:v>
                </c:pt>
                <c:pt idx="6538" formatCode="0.00">
                  <c:v>18.309999999999999</c:v>
                </c:pt>
                <c:pt idx="6539" formatCode="0.00">
                  <c:v>18.57</c:v>
                </c:pt>
                <c:pt idx="6540" formatCode="0.00">
                  <c:v>18.53</c:v>
                </c:pt>
                <c:pt idx="6541" formatCode="0.00">
                  <c:v>19.399999999999999</c:v>
                </c:pt>
                <c:pt idx="6542" formatCode="0.00">
                  <c:v>19.440000000000001</c:v>
                </c:pt>
                <c:pt idx="6543" formatCode="0.00">
                  <c:v>18.55</c:v>
                </c:pt>
                <c:pt idx="6544" formatCode="0.00">
                  <c:v>17.98</c:v>
                </c:pt>
                <c:pt idx="6545" formatCode="0.00">
                  <c:v>17.100000000000001</c:v>
                </c:pt>
                <c:pt idx="6546" formatCode="0.00">
                  <c:v>17.760000000000002</c:v>
                </c:pt>
                <c:pt idx="6547" formatCode="0.00">
                  <c:v>17.649999999999999</c:v>
                </c:pt>
                <c:pt idx="6548" formatCode="0.00">
                  <c:v>18.16</c:v>
                </c:pt>
                <c:pt idx="6549" formatCode="0.00">
                  <c:v>18.63</c:v>
                </c:pt>
                <c:pt idx="6550" formatCode="0.00">
                  <c:v>20.79</c:v>
                </c:pt>
                <c:pt idx="6551" formatCode="0.00">
                  <c:v>19.04</c:v>
                </c:pt>
                <c:pt idx="6552" formatCode="0.00">
                  <c:v>19.54</c:v>
                </c:pt>
                <c:pt idx="6553" formatCode="0.00">
                  <c:v>21.14</c:v>
                </c:pt>
                <c:pt idx="6554" formatCode="0.00">
                  <c:v>19.22</c:v>
                </c:pt>
                <c:pt idx="6555" formatCode="0.00">
                  <c:v>17.78</c:v>
                </c:pt>
                <c:pt idx="6556" formatCode="0.00">
                  <c:v>17.78</c:v>
                </c:pt>
                <c:pt idx="6557" formatCode="0.00">
                  <c:v>18.190000000000001</c:v>
                </c:pt>
                <c:pt idx="6558" formatCode="0.00">
                  <c:v>18.190000000000001</c:v>
                </c:pt>
                <c:pt idx="6559" formatCode="0.00">
                  <c:v>16.8</c:v>
                </c:pt>
                <c:pt idx="6560" formatCode="0.00">
                  <c:v>17.309999999999999</c:v>
                </c:pt>
                <c:pt idx="6561" formatCode="0.00">
                  <c:v>18.190000000000001</c:v>
                </c:pt>
                <c:pt idx="6562" formatCode="0.00">
                  <c:v>17.96</c:v>
                </c:pt>
                <c:pt idx="6563" formatCode="0.00">
                  <c:v>18.43</c:v>
                </c:pt>
                <c:pt idx="6564" formatCode="0.00">
                  <c:v>17.260000000000002</c:v>
                </c:pt>
                <c:pt idx="6565" formatCode="0.00">
                  <c:v>17.29</c:v>
                </c:pt>
                <c:pt idx="6566" formatCode="0.00">
                  <c:v>18.05</c:v>
                </c:pt>
                <c:pt idx="6567" formatCode="0.00">
                  <c:v>20.87</c:v>
                </c:pt>
                <c:pt idx="6568" formatCode="0.00">
                  <c:v>19.07</c:v>
                </c:pt>
                <c:pt idx="6569" formatCode="0.00">
                  <c:v>17.95</c:v>
                </c:pt>
                <c:pt idx="6570" formatCode="0.00">
                  <c:v>17.11</c:v>
                </c:pt>
                <c:pt idx="6571" formatCode="0.00">
                  <c:v>15.64</c:v>
                </c:pt>
                <c:pt idx="6572" formatCode="0.00">
                  <c:v>14.800000000000002</c:v>
                </c:pt>
                <c:pt idx="6573" formatCode="0.00">
                  <c:v>15.310000000000002</c:v>
                </c:pt>
                <c:pt idx="6574" formatCode="0.00">
                  <c:v>15.42</c:v>
                </c:pt>
                <c:pt idx="6575" formatCode="0.00">
                  <c:v>14.469999999999999</c:v>
                </c:pt>
                <c:pt idx="6576" formatCode="0.00">
                  <c:v>15.039999999999997</c:v>
                </c:pt>
                <c:pt idx="6577" formatCode="0.00">
                  <c:v>15.58</c:v>
                </c:pt>
                <c:pt idx="6578" formatCode="0.00">
                  <c:v>15.130000000000003</c:v>
                </c:pt>
                <c:pt idx="6579" formatCode="0.00">
                  <c:v>15.57</c:v>
                </c:pt>
                <c:pt idx="6580" formatCode="0.00">
                  <c:v>14.82</c:v>
                </c:pt>
                <c:pt idx="6581" formatCode="0.00">
                  <c:v>14.26</c:v>
                </c:pt>
                <c:pt idx="6582" formatCode="0.00">
                  <c:v>15.590000000000002</c:v>
                </c:pt>
                <c:pt idx="6583" formatCode="0.00">
                  <c:v>15.47</c:v>
                </c:pt>
                <c:pt idx="6584" formatCode="0.00">
                  <c:v>15.479999999999999</c:v>
                </c:pt>
                <c:pt idx="6585" formatCode="0.00">
                  <c:v>15.5</c:v>
                </c:pt>
                <c:pt idx="6586" formatCode="0.00">
                  <c:v>15.64</c:v>
                </c:pt>
                <c:pt idx="6587" formatCode="0.00">
                  <c:v>15.659999999999998</c:v>
                </c:pt>
                <c:pt idx="6588" formatCode="0.00">
                  <c:v>16.440000000000001</c:v>
                </c:pt>
                <c:pt idx="6589" formatCode="0.00">
                  <c:v>16.7</c:v>
                </c:pt>
                <c:pt idx="6590" formatCode="0.00">
                  <c:v>16.7</c:v>
                </c:pt>
                <c:pt idx="6591" formatCode="0.00">
                  <c:v>18.809999999999999</c:v>
                </c:pt>
                <c:pt idx="6592" formatCode="0.00">
                  <c:v>20.39</c:v>
                </c:pt>
                <c:pt idx="6593" formatCode="0.00">
                  <c:v>20.02</c:v>
                </c:pt>
                <c:pt idx="6594" formatCode="0.00">
                  <c:v>17.2</c:v>
                </c:pt>
                <c:pt idx="6595" formatCode="0.00">
                  <c:v>19.55</c:v>
                </c:pt>
                <c:pt idx="6596" formatCode="0.00">
                  <c:v>19.55</c:v>
                </c:pt>
                <c:pt idx="6597" formatCode="0.00">
                  <c:v>18.46</c:v>
                </c:pt>
                <c:pt idx="6598" formatCode="0.00">
                  <c:v>18.64</c:v>
                </c:pt>
                <c:pt idx="6599" formatCode="0.00">
                  <c:v>18.36</c:v>
                </c:pt>
                <c:pt idx="6600" formatCode="0.00">
                  <c:v>17.440000000000001</c:v>
                </c:pt>
                <c:pt idx="6601" formatCode="0.00">
                  <c:v>18.97</c:v>
                </c:pt>
                <c:pt idx="6602" formatCode="0.00">
                  <c:v>18.100000000000001</c:v>
                </c:pt>
                <c:pt idx="6603" formatCode="0.00">
                  <c:v>16.82</c:v>
                </c:pt>
                <c:pt idx="6604" formatCode="0.00">
                  <c:v>16.239999999999998</c:v>
                </c:pt>
                <c:pt idx="6605" formatCode="0.00">
                  <c:v>16.32</c:v>
                </c:pt>
                <c:pt idx="6606" formatCode="0.00">
                  <c:v>17.149999999999999</c:v>
                </c:pt>
                <c:pt idx="6607" formatCode="0.00">
                  <c:v>16.600000000000001</c:v>
                </c:pt>
                <c:pt idx="6608" formatCode="0.00">
                  <c:v>16.88</c:v>
                </c:pt>
                <c:pt idx="6609" formatCode="0.00">
                  <c:v>17.559999999999999</c:v>
                </c:pt>
                <c:pt idx="6610" formatCode="0.00">
                  <c:v>19.16</c:v>
                </c:pt>
                <c:pt idx="6611" formatCode="0.00">
                  <c:v>18.940000000000001</c:v>
                </c:pt>
                <c:pt idx="6612" formatCode="0.00">
                  <c:v>19.05</c:v>
                </c:pt>
                <c:pt idx="6613" formatCode="0.00">
                  <c:v>20.079999999999998</c:v>
                </c:pt>
                <c:pt idx="6614" formatCode="0.00">
                  <c:v>18.829999999999998</c:v>
                </c:pt>
                <c:pt idx="6615" formatCode="0.00">
                  <c:v>19.89</c:v>
                </c:pt>
                <c:pt idx="6616" formatCode="0.00">
                  <c:v>21.87</c:v>
                </c:pt>
                <c:pt idx="6617" formatCode="0.00">
                  <c:v>21.97</c:v>
                </c:pt>
                <c:pt idx="6618" formatCode="0.00">
                  <c:v>22.27</c:v>
                </c:pt>
                <c:pt idx="6619" formatCode="0.00">
                  <c:v>24.49</c:v>
                </c:pt>
                <c:pt idx="6620" formatCode="0.00">
                  <c:v>25.1</c:v>
                </c:pt>
                <c:pt idx="6621" formatCode="0.00">
                  <c:v>22.01</c:v>
                </c:pt>
                <c:pt idx="6622" formatCode="0.00">
                  <c:v>22.48</c:v>
                </c:pt>
                <c:pt idx="6623" formatCode="0.00">
                  <c:v>22.33</c:v>
                </c:pt>
                <c:pt idx="6624" formatCode="0.00">
                  <c:v>21.54</c:v>
                </c:pt>
                <c:pt idx="6625" formatCode="0.00">
                  <c:v>21.76</c:v>
                </c:pt>
                <c:pt idx="6626" formatCode="0.00">
                  <c:v>21.76</c:v>
                </c:pt>
                <c:pt idx="6627" formatCode="0.00">
                  <c:v>21.03</c:v>
                </c:pt>
                <c:pt idx="6628" formatCode="0.00">
                  <c:v>24.14</c:v>
                </c:pt>
                <c:pt idx="6629" formatCode="0.00">
                  <c:v>24.06</c:v>
                </c:pt>
                <c:pt idx="6630" formatCode="0.00">
                  <c:v>26.66</c:v>
                </c:pt>
                <c:pt idx="6631" formatCode="0.00">
                  <c:v>26.119999999999997</c:v>
                </c:pt>
                <c:pt idx="6632" formatCode="0.00">
                  <c:v>24.68</c:v>
                </c:pt>
                <c:pt idx="6633" formatCode="0.00">
                  <c:v>22.16</c:v>
                </c:pt>
                <c:pt idx="6634" formatCode="0.00">
                  <c:v>21.72</c:v>
                </c:pt>
                <c:pt idx="6635" formatCode="0.00">
                  <c:v>21.23</c:v>
                </c:pt>
                <c:pt idx="6636" formatCode="0.00">
                  <c:v>23.56</c:v>
                </c:pt>
                <c:pt idx="6637" formatCode="0.00">
                  <c:v>22.09</c:v>
                </c:pt>
                <c:pt idx="6638" formatCode="0.00">
                  <c:v>24.27</c:v>
                </c:pt>
                <c:pt idx="6639" formatCode="0.00">
                  <c:v>21.68</c:v>
                </c:pt>
                <c:pt idx="6640" formatCode="0.00">
                  <c:v>21.11</c:v>
                </c:pt>
                <c:pt idx="6641" formatCode="0.00">
                  <c:v>18.32</c:v>
                </c:pt>
                <c:pt idx="6642" formatCode="0.00">
                  <c:v>18.38</c:v>
                </c:pt>
                <c:pt idx="6643" formatCode="0.00">
                  <c:v>17.239999999999998</c:v>
                </c:pt>
                <c:pt idx="6644" formatCode="0.00">
                  <c:v>20.079999999999998</c:v>
                </c:pt>
                <c:pt idx="6645" formatCode="0.00">
                  <c:v>18.11</c:v>
                </c:pt>
                <c:pt idx="6646" formatCode="0.00">
                  <c:v>20.38</c:v>
                </c:pt>
                <c:pt idx="6647" formatCode="0.00">
                  <c:v>19.72</c:v>
                </c:pt>
                <c:pt idx="6648" formatCode="0.00">
                  <c:v>19.45</c:v>
                </c:pt>
                <c:pt idx="6649" formatCode="0.00">
                  <c:v>19.71</c:v>
                </c:pt>
                <c:pt idx="6650" formatCode="0.00">
                  <c:v>17.079999999999998</c:v>
                </c:pt>
                <c:pt idx="6651" formatCode="0.00">
                  <c:v>16.8</c:v>
                </c:pt>
                <c:pt idx="6652" formatCode="0.00">
                  <c:v>16.66</c:v>
                </c:pt>
                <c:pt idx="6653" formatCode="0.00">
                  <c:v>16.66</c:v>
                </c:pt>
                <c:pt idx="6654" formatCode="0.00">
                  <c:v>17.5</c:v>
                </c:pt>
                <c:pt idx="6655" formatCode="0.00">
                  <c:v>17.100000000000001</c:v>
                </c:pt>
                <c:pt idx="6656" formatCode="0.00">
                  <c:v>17.98</c:v>
                </c:pt>
                <c:pt idx="6657" formatCode="0.00">
                  <c:v>18.72</c:v>
                </c:pt>
                <c:pt idx="6658" formatCode="0.00">
                  <c:v>17.95</c:v>
                </c:pt>
                <c:pt idx="6659" formatCode="0.00">
                  <c:v>18.329999999999998</c:v>
                </c:pt>
                <c:pt idx="6660" formatCode="0.00">
                  <c:v>16.739999999999998</c:v>
                </c:pt>
                <c:pt idx="6661" formatCode="0.00">
                  <c:v>17.11</c:v>
                </c:pt>
                <c:pt idx="6662" formatCode="0.00">
                  <c:v>16.48</c:v>
                </c:pt>
                <c:pt idx="6663" formatCode="0.00">
                  <c:v>16.16</c:v>
                </c:pt>
                <c:pt idx="6664" formatCode="0.00">
                  <c:v>15.45</c:v>
                </c:pt>
                <c:pt idx="6665" formatCode="0.00">
                  <c:v>16.27</c:v>
                </c:pt>
                <c:pt idx="6666" formatCode="0.00">
                  <c:v>18.62</c:v>
                </c:pt>
                <c:pt idx="6667" formatCode="0.00">
                  <c:v>20.47</c:v>
                </c:pt>
                <c:pt idx="6668" formatCode="0.00">
                  <c:v>19.34</c:v>
                </c:pt>
                <c:pt idx="6669" formatCode="0.00">
                  <c:v>17.53</c:v>
                </c:pt>
                <c:pt idx="6670" formatCode="0.00">
                  <c:v>16.7</c:v>
                </c:pt>
                <c:pt idx="6671" formatCode="0.00">
                  <c:v>18.03</c:v>
                </c:pt>
                <c:pt idx="6672" formatCode="0.00">
                  <c:v>18.93</c:v>
                </c:pt>
                <c:pt idx="6673" formatCode="0.00">
                  <c:v>18.96</c:v>
                </c:pt>
                <c:pt idx="6674" formatCode="0.00">
                  <c:v>17.57</c:v>
                </c:pt>
                <c:pt idx="6675" formatCode="0.00">
                  <c:v>15.64</c:v>
                </c:pt>
                <c:pt idx="6676" formatCode="0.00">
                  <c:v>15.950000000000001</c:v>
                </c:pt>
                <c:pt idx="6677" formatCode="0.00">
                  <c:v>15.990000000000002</c:v>
                </c:pt>
                <c:pt idx="6678" formatCode="0.00">
                  <c:v>15.32</c:v>
                </c:pt>
                <c:pt idx="6679" formatCode="0.00">
                  <c:v>15.28</c:v>
                </c:pt>
                <c:pt idx="6680" formatCode="0.00">
                  <c:v>14.74</c:v>
                </c:pt>
                <c:pt idx="6681" formatCode="0.00">
                  <c:v>13.699999999999998</c:v>
                </c:pt>
                <c:pt idx="6682" formatCode="0.00">
                  <c:v>14.85</c:v>
                </c:pt>
                <c:pt idx="6683" formatCode="0.00">
                  <c:v>14.63</c:v>
                </c:pt>
                <c:pt idx="6684" formatCode="0.00">
                  <c:v>14.29</c:v>
                </c:pt>
                <c:pt idx="6685" formatCode="0.00">
                  <c:v>13.449999999999998</c:v>
                </c:pt>
                <c:pt idx="6686" formatCode="0.00">
                  <c:v>14.02</c:v>
                </c:pt>
                <c:pt idx="6687" formatCode="0.00">
                  <c:v>15.02</c:v>
                </c:pt>
                <c:pt idx="6688" formatCode="0.00">
                  <c:v>15.109999999999998</c:v>
                </c:pt>
                <c:pt idx="6689" formatCode="0.00">
                  <c:v>15.960000000000003</c:v>
                </c:pt>
                <c:pt idx="6690" formatCode="0.00">
                  <c:v>15.18</c:v>
                </c:pt>
                <c:pt idx="6691" formatCode="0.00">
                  <c:v>16.350000000000001</c:v>
                </c:pt>
                <c:pt idx="6692" formatCode="0.00">
                  <c:v>16.489999999999998</c:v>
                </c:pt>
                <c:pt idx="6693" formatCode="0.00">
                  <c:v>17.059999999999999</c:v>
                </c:pt>
                <c:pt idx="6694" formatCode="0.00">
                  <c:v>17.829999999999998</c:v>
                </c:pt>
                <c:pt idx="6695" formatCode="0.00">
                  <c:v>17.47</c:v>
                </c:pt>
                <c:pt idx="6696" formatCode="0.00">
                  <c:v>17.47</c:v>
                </c:pt>
                <c:pt idx="6697" formatCode="0.00">
                  <c:v>17.98</c:v>
                </c:pt>
                <c:pt idx="6698" formatCode="0.00">
                  <c:v>17.739999999999998</c:v>
                </c:pt>
                <c:pt idx="6699" formatCode="0.00">
                  <c:v>15.6</c:v>
                </c:pt>
                <c:pt idx="6700" formatCode="0.00">
                  <c:v>14.38</c:v>
                </c:pt>
                <c:pt idx="6701" formatCode="0.00">
                  <c:v>16.28</c:v>
                </c:pt>
                <c:pt idx="6702" formatCode="0.00">
                  <c:v>16.41</c:v>
                </c:pt>
                <c:pt idx="6703" formatCode="0.00">
                  <c:v>15.8</c:v>
                </c:pt>
                <c:pt idx="6704" formatCode="0.00">
                  <c:v>14.05</c:v>
                </c:pt>
                <c:pt idx="6705" formatCode="0.00">
                  <c:v>14.510000000000002</c:v>
                </c:pt>
                <c:pt idx="6706" formatCode="0.00">
                  <c:v>14.59</c:v>
                </c:pt>
                <c:pt idx="6707" formatCode="0.00">
                  <c:v>14.180000000000001</c:v>
                </c:pt>
                <c:pt idx="6708" formatCode="0.00">
                  <c:v>13.88</c:v>
                </c:pt>
                <c:pt idx="6709" formatCode="0.00">
                  <c:v>14.069999999999999</c:v>
                </c:pt>
                <c:pt idx="6710" formatCode="0.00">
                  <c:v>13.98</c:v>
                </c:pt>
                <c:pt idx="6711" formatCode="0.00">
                  <c:v>14.150000000000002</c:v>
                </c:pt>
                <c:pt idx="6712" formatCode="0.00">
                  <c:v>15.43</c:v>
                </c:pt>
                <c:pt idx="6713" formatCode="0.00">
                  <c:v>16.809999999999999</c:v>
                </c:pt>
                <c:pt idx="6714" formatCode="0.00">
                  <c:v>14.84</c:v>
                </c:pt>
                <c:pt idx="6715" formatCode="0.00">
                  <c:v>15.73</c:v>
                </c:pt>
                <c:pt idx="6716" formatCode="0.00">
                  <c:v>16.32</c:v>
                </c:pt>
                <c:pt idx="6717" formatCode="0.00">
                  <c:v>15.71</c:v>
                </c:pt>
                <c:pt idx="6718" formatCode="0.00">
                  <c:v>15.43</c:v>
                </c:pt>
                <c:pt idx="6719" formatCode="0.00">
                  <c:v>14.550000000000002</c:v>
                </c:pt>
                <c:pt idx="6720" formatCode="0.00">
                  <c:v>14.330000000000002</c:v>
                </c:pt>
                <c:pt idx="6721" formatCode="0.00">
                  <c:v>15.109999999999998</c:v>
                </c:pt>
                <c:pt idx="6722" formatCode="0.00">
                  <c:v>16.37</c:v>
                </c:pt>
                <c:pt idx="6723" formatCode="0.00">
                  <c:v>16.29</c:v>
                </c:pt>
                <c:pt idx="6724" formatCode="0.00">
                  <c:v>15.590000000000002</c:v>
                </c:pt>
                <c:pt idx="6725" formatCode="0.00">
                  <c:v>16.14</c:v>
                </c:pt>
                <c:pt idx="6726" formatCode="0.00">
                  <c:v>15.27</c:v>
                </c:pt>
                <c:pt idx="6727" formatCode="0.00">
                  <c:v>15.22</c:v>
                </c:pt>
                <c:pt idx="6728" formatCode="0.00">
                  <c:v>15.07</c:v>
                </c:pt>
                <c:pt idx="6729" formatCode="0.00">
                  <c:v>15.03</c:v>
                </c:pt>
                <c:pt idx="6730" formatCode="0.00">
                  <c:v>17.059999999999999</c:v>
                </c:pt>
                <c:pt idx="6731" formatCode="0.00">
                  <c:v>16.62</c:v>
                </c:pt>
                <c:pt idx="6732" formatCode="0.00">
                  <c:v>18.829999999999998</c:v>
                </c:pt>
                <c:pt idx="6733" formatCode="0.00">
                  <c:v>18.329999999999998</c:v>
                </c:pt>
                <c:pt idx="6734" formatCode="0.00">
                  <c:v>18.12</c:v>
                </c:pt>
                <c:pt idx="6735" formatCode="0.00">
                  <c:v>17.809999999999999</c:v>
                </c:pt>
                <c:pt idx="6736" formatCode="0.00">
                  <c:v>17.809999999999999</c:v>
                </c:pt>
                <c:pt idx="6737" formatCode="0.00">
                  <c:v>17.809999999999999</c:v>
                </c:pt>
                <c:pt idx="6738" formatCode="0.00">
                  <c:v>18.600000000000001</c:v>
                </c:pt>
                <c:pt idx="6739" formatCode="0.00">
                  <c:v>16.690000000000001</c:v>
                </c:pt>
                <c:pt idx="6740" formatCode="0.00">
                  <c:v>17.59</c:v>
                </c:pt>
                <c:pt idx="6741" formatCode="0.00">
                  <c:v>18.420000000000002</c:v>
                </c:pt>
                <c:pt idx="6742" formatCode="0.00">
                  <c:v>17.579999999999998</c:v>
                </c:pt>
                <c:pt idx="6743" formatCode="0.00">
                  <c:v>19.079999999999998</c:v>
                </c:pt>
                <c:pt idx="6744" formatCode="0.00">
                  <c:v>18.489999999999998</c:v>
                </c:pt>
                <c:pt idx="6745" formatCode="0.00">
                  <c:v>18.61</c:v>
                </c:pt>
                <c:pt idx="6746" formatCode="0.00">
                  <c:v>16.68</c:v>
                </c:pt>
                <c:pt idx="6747" formatCode="0.00">
                  <c:v>16.649999999999999</c:v>
                </c:pt>
                <c:pt idx="6748" formatCode="0.00">
                  <c:v>17.920000000000002</c:v>
                </c:pt>
                <c:pt idx="6749" formatCode="0.00">
                  <c:v>17.989999999999998</c:v>
                </c:pt>
                <c:pt idx="6750" formatCode="0.00">
                  <c:v>16.41</c:v>
                </c:pt>
                <c:pt idx="6751" formatCode="0.00">
                  <c:v>15.24</c:v>
                </c:pt>
                <c:pt idx="6752" formatCode="0.00">
                  <c:v>15.079999999999998</c:v>
                </c:pt>
                <c:pt idx="6753" formatCode="0.00">
                  <c:v>15.310000000000002</c:v>
                </c:pt>
                <c:pt idx="6754" formatCode="0.00">
                  <c:v>15.310000000000002</c:v>
                </c:pt>
                <c:pt idx="6755" formatCode="0.00">
                  <c:v>15.14</c:v>
                </c:pt>
                <c:pt idx="6756" formatCode="0.00">
                  <c:v>15.5</c:v>
                </c:pt>
                <c:pt idx="6757" formatCode="0.00">
                  <c:v>15.920000000000002</c:v>
                </c:pt>
                <c:pt idx="6758" formatCode="0.00">
                  <c:v>15.509999999999998</c:v>
                </c:pt>
                <c:pt idx="6759" formatCode="0.00">
                  <c:v>15.06</c:v>
                </c:pt>
                <c:pt idx="6760" formatCode="0.00">
                  <c:v>15.869999999999997</c:v>
                </c:pt>
                <c:pt idx="6761" formatCode="0.00">
                  <c:v>16.64</c:v>
                </c:pt>
                <c:pt idx="6762" formatCode="0.00">
                  <c:v>17.12</c:v>
                </c:pt>
                <c:pt idx="6763" formatCode="0.00">
                  <c:v>16.46</c:v>
                </c:pt>
                <c:pt idx="6764" formatCode="0.00">
                  <c:v>16.579999999999998</c:v>
                </c:pt>
                <c:pt idx="6765" formatCode="0.00">
                  <c:v>15.9</c:v>
                </c:pt>
                <c:pt idx="6766" formatCode="0.00">
                  <c:v>16.05</c:v>
                </c:pt>
                <c:pt idx="6767" formatCode="0.00">
                  <c:v>15.57</c:v>
                </c:pt>
                <c:pt idx="6768" formatCode="0.00">
                  <c:v>15.950000000000001</c:v>
                </c:pt>
                <c:pt idx="6769" formatCode="0.00">
                  <c:v>16.559999999999999</c:v>
                </c:pt>
                <c:pt idx="6770" formatCode="0.00">
                  <c:v>17</c:v>
                </c:pt>
                <c:pt idx="6771" formatCode="0.00">
                  <c:v>16.34</c:v>
                </c:pt>
                <c:pt idx="6772" formatCode="0.00">
                  <c:v>15.57</c:v>
                </c:pt>
                <c:pt idx="6773" formatCode="0.00">
                  <c:v>17.36</c:v>
                </c:pt>
                <c:pt idx="6774" formatCode="0.00">
                  <c:v>17.670000000000002</c:v>
                </c:pt>
                <c:pt idx="6775" formatCode="0.00">
                  <c:v>17.84</c:v>
                </c:pt>
                <c:pt idx="6776" formatCode="0.00">
                  <c:v>17.84</c:v>
                </c:pt>
                <c:pt idx="6777" formatCode="0.00">
                  <c:v>17.84</c:v>
                </c:pt>
                <c:pt idx="6778" formatCode="0.00">
                  <c:v>19.48</c:v>
                </c:pt>
                <c:pt idx="6779" formatCode="0.00">
                  <c:v>19.47</c:v>
                </c:pt>
                <c:pt idx="6780" formatCode="0.00">
                  <c:v>22.72</c:v>
                </c:pt>
                <c:pt idx="6781" formatCode="0.00">
                  <c:v>18.02</c:v>
                </c:pt>
                <c:pt idx="6782" formatCode="0.00">
                  <c:v>18.02</c:v>
                </c:pt>
                <c:pt idx="6783" formatCode="0.00">
                  <c:v>14.679999999999998</c:v>
                </c:pt>
                <c:pt idx="6784" formatCode="0.00">
                  <c:v>14.56</c:v>
                </c:pt>
                <c:pt idx="6785" formatCode="0.00">
                  <c:v>13.83</c:v>
                </c:pt>
                <c:pt idx="6786" formatCode="0.00">
                  <c:v>13.79</c:v>
                </c:pt>
                <c:pt idx="6787" formatCode="0.00">
                  <c:v>13.62</c:v>
                </c:pt>
                <c:pt idx="6788" formatCode="0.00">
                  <c:v>13.81</c:v>
                </c:pt>
                <c:pt idx="6789" formatCode="0.00">
                  <c:v>13.489999999999998</c:v>
                </c:pt>
                <c:pt idx="6790" formatCode="0.00">
                  <c:v>13.36</c:v>
                </c:pt>
                <c:pt idx="6791" formatCode="0.00">
                  <c:v>13.52</c:v>
                </c:pt>
                <c:pt idx="6792" formatCode="0.00">
                  <c:v>13.55</c:v>
                </c:pt>
                <c:pt idx="6793" formatCode="0.00">
                  <c:v>13.419999999999998</c:v>
                </c:pt>
                <c:pt idx="6794" formatCode="0.00">
                  <c:v>13.570000000000002</c:v>
                </c:pt>
                <c:pt idx="6795" formatCode="0.00">
                  <c:v>12.46</c:v>
                </c:pt>
                <c:pt idx="6796" formatCode="0.00">
                  <c:v>12.46</c:v>
                </c:pt>
                <c:pt idx="6797" formatCode="0.00">
                  <c:v>12.43</c:v>
                </c:pt>
                <c:pt idx="6798" formatCode="0.00">
                  <c:v>12.46</c:v>
                </c:pt>
                <c:pt idx="6799" formatCode="0.00">
                  <c:v>12.689999999999998</c:v>
                </c:pt>
                <c:pt idx="6800" formatCode="0.00">
                  <c:v>12.89</c:v>
                </c:pt>
                <c:pt idx="6801" formatCode="0.00">
                  <c:v>13.570000000000002</c:v>
                </c:pt>
                <c:pt idx="6802" formatCode="0.00">
                  <c:v>13.309999999999999</c:v>
                </c:pt>
                <c:pt idx="6803" formatCode="0.00">
                  <c:v>14.32</c:v>
                </c:pt>
                <c:pt idx="6804" formatCode="0.00">
                  <c:v>14.279999999999998</c:v>
                </c:pt>
                <c:pt idx="6805" formatCode="0.00">
                  <c:v>12.9</c:v>
                </c:pt>
                <c:pt idx="6806" formatCode="0.00">
                  <c:v>14.67</c:v>
                </c:pt>
                <c:pt idx="6807" formatCode="0.00">
                  <c:v>13.720000000000002</c:v>
                </c:pt>
                <c:pt idx="6808" formatCode="0.00">
                  <c:v>13.41</c:v>
                </c:pt>
                <c:pt idx="6809" formatCode="0.00">
                  <c:v>13.5</c:v>
                </c:pt>
                <c:pt idx="6810" formatCode="0.00">
                  <c:v>13.019999999999998</c:v>
                </c:pt>
                <c:pt idx="6811" formatCode="0.00">
                  <c:v>12.94</c:v>
                </c:pt>
                <c:pt idx="6812" formatCode="0.00">
                  <c:v>12.64</c:v>
                </c:pt>
                <c:pt idx="6813" formatCode="0.00">
                  <c:v>12.98</c:v>
                </c:pt>
                <c:pt idx="6814" formatCode="0.00">
                  <c:v>12.659999999999998</c:v>
                </c:pt>
                <c:pt idx="6815" formatCode="0.00">
                  <c:v>12.46</c:v>
                </c:pt>
                <c:pt idx="6816" formatCode="0.00">
                  <c:v>12.46</c:v>
                </c:pt>
                <c:pt idx="6817" formatCode="0.00">
                  <c:v>12.31</c:v>
                </c:pt>
                <c:pt idx="6818" formatCode="0.00">
                  <c:v>14.679999999999998</c:v>
                </c:pt>
                <c:pt idx="6819" formatCode="0.00">
                  <c:v>15.22</c:v>
                </c:pt>
                <c:pt idx="6820" formatCode="0.00">
                  <c:v>14.17</c:v>
                </c:pt>
                <c:pt idx="6821" formatCode="0.00">
                  <c:v>18.989999999999998</c:v>
                </c:pt>
                <c:pt idx="6822" formatCode="0.00">
                  <c:v>16.87</c:v>
                </c:pt>
                <c:pt idx="6823" formatCode="0.00">
                  <c:v>14.730000000000002</c:v>
                </c:pt>
                <c:pt idx="6824" formatCode="0.00">
                  <c:v>15.509999999999998</c:v>
                </c:pt>
                <c:pt idx="6825" formatCode="0.00">
                  <c:v>15.36</c:v>
                </c:pt>
                <c:pt idx="6826" formatCode="0.00">
                  <c:v>14.01</c:v>
                </c:pt>
                <c:pt idx="6827" formatCode="0.00">
                  <c:v>13.48</c:v>
                </c:pt>
                <c:pt idx="6828" formatCode="0.00">
                  <c:v>13.530000000000001</c:v>
                </c:pt>
                <c:pt idx="6829" formatCode="0.00">
                  <c:v>13.059999999999999</c:v>
                </c:pt>
                <c:pt idx="6830" formatCode="0.00">
                  <c:v>12.590000000000002</c:v>
                </c:pt>
                <c:pt idx="6831" formatCode="0.00">
                  <c:v>11.56</c:v>
                </c:pt>
                <c:pt idx="6832" formatCode="0.00">
                  <c:v>12.27</c:v>
                </c:pt>
                <c:pt idx="6833" formatCode="0.00">
                  <c:v>11.83</c:v>
                </c:pt>
                <c:pt idx="6834" formatCode="0.00">
                  <c:v>11.3</c:v>
                </c:pt>
                <c:pt idx="6835" formatCode="0.00">
                  <c:v>11.3</c:v>
                </c:pt>
                <c:pt idx="6836" formatCode="0.00">
                  <c:v>13.36</c:v>
                </c:pt>
                <c:pt idx="6837" formatCode="0.00">
                  <c:v>14.39</c:v>
                </c:pt>
                <c:pt idx="6838" formatCode="0.00">
                  <c:v>12.67</c:v>
                </c:pt>
                <c:pt idx="6839" formatCode="0.00">
                  <c:v>13.99</c:v>
                </c:pt>
                <c:pt idx="6840" formatCode="0.00">
                  <c:v>13.570000000000002</c:v>
                </c:pt>
                <c:pt idx="6841" formatCode="0.00">
                  <c:v>13.74</c:v>
                </c:pt>
                <c:pt idx="6842" formatCode="0.00">
                  <c:v>12.770000000000001</c:v>
                </c:pt>
                <c:pt idx="6843" formatCode="0.00">
                  <c:v>13.15</c:v>
                </c:pt>
                <c:pt idx="6844" formatCode="0.00">
                  <c:v>12.7</c:v>
                </c:pt>
                <c:pt idx="6845" formatCode="0.00">
                  <c:v>12.7</c:v>
                </c:pt>
                <c:pt idx="6846" formatCode="0.00">
                  <c:v>13.58</c:v>
                </c:pt>
                <c:pt idx="6847" formatCode="0.00">
                  <c:v>12.78</c:v>
                </c:pt>
                <c:pt idx="6848" formatCode="0.00">
                  <c:v>14.21</c:v>
                </c:pt>
                <c:pt idx="6849" formatCode="0.00">
                  <c:v>13.889999999999999</c:v>
                </c:pt>
                <c:pt idx="6850" formatCode="0.00">
                  <c:v>13.919999999999998</c:v>
                </c:pt>
                <c:pt idx="6851" formatCode="0.00">
                  <c:v>13.19</c:v>
                </c:pt>
                <c:pt idx="6852" formatCode="0.00">
                  <c:v>12.839999999999998</c:v>
                </c:pt>
                <c:pt idx="6853" formatCode="0.00">
                  <c:v>12.36</c:v>
                </c:pt>
                <c:pt idx="6854" formatCode="0.00">
                  <c:v>12.24</c:v>
                </c:pt>
                <c:pt idx="6855" formatCode="0.00">
                  <c:v>12.06</c:v>
                </c:pt>
                <c:pt idx="6856" formatCode="0.00">
                  <c:v>17.27</c:v>
                </c:pt>
                <c:pt idx="6857" formatCode="0.00">
                  <c:v>13.96</c:v>
                </c:pt>
                <c:pt idx="6858" formatCode="0.00">
                  <c:v>16.510000000000002</c:v>
                </c:pt>
                <c:pt idx="6859" formatCode="0.00">
                  <c:v>17.559999999999999</c:v>
                </c:pt>
                <c:pt idx="6860" formatCode="0.00">
                  <c:v>14.97</c:v>
                </c:pt>
                <c:pt idx="6861" formatCode="0.00">
                  <c:v>14.39</c:v>
                </c:pt>
                <c:pt idx="6862" formatCode="0.00">
                  <c:v>13.48</c:v>
                </c:pt>
                <c:pt idx="6863" formatCode="0.00">
                  <c:v>13.61</c:v>
                </c:pt>
                <c:pt idx="6864" formatCode="0.00">
                  <c:v>13.62</c:v>
                </c:pt>
                <c:pt idx="6865" formatCode="0.00">
                  <c:v>13.61</c:v>
                </c:pt>
                <c:pt idx="6866" formatCode="0.00">
                  <c:v>13.71</c:v>
                </c:pt>
                <c:pt idx="6867" formatCode="0.00">
                  <c:v>13.52</c:v>
                </c:pt>
                <c:pt idx="6868" formatCode="0.00">
                  <c:v>14.49</c:v>
                </c:pt>
                <c:pt idx="6869" formatCode="0.00">
                  <c:v>13.59</c:v>
                </c:pt>
                <c:pt idx="6870" formatCode="0.00">
                  <c:v>12.85</c:v>
                </c:pt>
                <c:pt idx="6871" formatCode="0.00">
                  <c:v>12.659999999999998</c:v>
                </c:pt>
                <c:pt idx="6872" formatCode="0.00">
                  <c:v>12.83</c:v>
                </c:pt>
                <c:pt idx="6873" formatCode="0.00">
                  <c:v>12.659999999999998</c:v>
                </c:pt>
                <c:pt idx="6874" formatCode="0.00">
                  <c:v>13.13</c:v>
                </c:pt>
                <c:pt idx="6875" formatCode="0.00">
                  <c:v>12.590000000000002</c:v>
                </c:pt>
                <c:pt idx="6876" formatCode="0.00">
                  <c:v>12.55</c:v>
                </c:pt>
                <c:pt idx="6877" formatCode="0.00">
                  <c:v>12.770000000000001</c:v>
                </c:pt>
                <c:pt idx="6878" formatCode="0.00">
                  <c:v>12.809999999999999</c:v>
                </c:pt>
                <c:pt idx="6879" formatCode="0.00">
                  <c:v>13.07</c:v>
                </c:pt>
                <c:pt idx="6880" formatCode="0.00">
                  <c:v>12.45</c:v>
                </c:pt>
                <c:pt idx="6881" formatCode="0.00">
                  <c:v>13.019999999999998</c:v>
                </c:pt>
                <c:pt idx="6882" formatCode="0.00">
                  <c:v>13.37</c:v>
                </c:pt>
                <c:pt idx="6883" formatCode="0.00">
                  <c:v>13.819999999999999</c:v>
                </c:pt>
                <c:pt idx="6884" formatCode="0.00">
                  <c:v>14.069999999999999</c:v>
                </c:pt>
                <c:pt idx="6885" formatCode="0.00">
                  <c:v>13.99</c:v>
                </c:pt>
                <c:pt idx="6886" formatCode="0.00">
                  <c:v>13.99</c:v>
                </c:pt>
                <c:pt idx="6887" formatCode="0.00">
                  <c:v>14.48</c:v>
                </c:pt>
                <c:pt idx="6888" formatCode="0.00">
                  <c:v>14.829999999999998</c:v>
                </c:pt>
                <c:pt idx="6889" formatCode="0.00">
                  <c:v>14.529999999999998</c:v>
                </c:pt>
                <c:pt idx="6890" formatCode="0.00">
                  <c:v>16.3</c:v>
                </c:pt>
                <c:pt idx="6891" formatCode="0.00">
                  <c:v>16.28</c:v>
                </c:pt>
                <c:pt idx="6892" formatCode="0.00">
                  <c:v>16.27</c:v>
                </c:pt>
                <c:pt idx="6893" formatCode="0.00">
                  <c:v>17.5</c:v>
                </c:pt>
                <c:pt idx="6894" formatCode="0.00">
                  <c:v>16.63</c:v>
                </c:pt>
                <c:pt idx="6895" formatCode="0.00">
                  <c:v>15.14</c:v>
                </c:pt>
                <c:pt idx="6896" formatCode="0.00">
                  <c:v>15.439999999999998</c:v>
                </c:pt>
                <c:pt idx="6897" formatCode="0.00">
                  <c:v>17.07</c:v>
                </c:pt>
                <c:pt idx="6898" formatCode="0.00">
                  <c:v>18.59</c:v>
                </c:pt>
                <c:pt idx="6899" formatCode="0.00">
                  <c:v>16.41</c:v>
                </c:pt>
                <c:pt idx="6900" formatCode="0.00">
                  <c:v>17.149999999999999</c:v>
                </c:pt>
                <c:pt idx="6901" formatCode="0.00">
                  <c:v>16.8</c:v>
                </c:pt>
                <c:pt idx="6902" formatCode="0.00">
                  <c:v>16.61</c:v>
                </c:pt>
                <c:pt idx="6903" formatCode="0.00">
                  <c:v>16.64</c:v>
                </c:pt>
                <c:pt idx="6904" formatCode="0.00">
                  <c:v>20.49</c:v>
                </c:pt>
                <c:pt idx="6905" formatCode="0.00">
                  <c:v>18.899999999999999</c:v>
                </c:pt>
                <c:pt idx="6906" formatCode="0.00">
                  <c:v>20.11</c:v>
                </c:pt>
                <c:pt idx="6907" formatCode="0.00">
                  <c:v>18.47</c:v>
                </c:pt>
                <c:pt idx="6908" formatCode="0.00">
                  <c:v>17.21</c:v>
                </c:pt>
                <c:pt idx="6909" formatCode="0.00">
                  <c:v>16.86</c:v>
                </c:pt>
                <c:pt idx="6910" formatCode="0.00">
                  <c:v>16.86</c:v>
                </c:pt>
                <c:pt idx="6911" formatCode="0.00">
                  <c:v>16.37</c:v>
                </c:pt>
                <c:pt idx="6912" formatCode="0.00">
                  <c:v>16.440000000000001</c:v>
                </c:pt>
                <c:pt idx="6913" formatCode="0.00">
                  <c:v>16.2</c:v>
                </c:pt>
                <c:pt idx="6914" formatCode="0.00">
                  <c:v>16.2</c:v>
                </c:pt>
                <c:pt idx="6915" formatCode="0.00">
                  <c:v>14.89</c:v>
                </c:pt>
                <c:pt idx="6916" formatCode="0.00">
                  <c:v>14.78</c:v>
                </c:pt>
                <c:pt idx="6917" formatCode="0.00">
                  <c:v>14.35</c:v>
                </c:pt>
                <c:pt idx="6918" formatCode="0.00">
                  <c:v>14.21</c:v>
                </c:pt>
                <c:pt idx="6919" formatCode="0.00">
                  <c:v>14.01</c:v>
                </c:pt>
                <c:pt idx="6920" formatCode="0.00">
                  <c:v>13.84</c:v>
                </c:pt>
                <c:pt idx="6921" formatCode="0.00">
                  <c:v>13.79</c:v>
                </c:pt>
                <c:pt idx="6922" formatCode="0.00">
                  <c:v>14.42</c:v>
                </c:pt>
                <c:pt idx="6923" formatCode="0.00">
                  <c:v>13.780000000000001</c:v>
                </c:pt>
                <c:pt idx="6924" formatCode="0.00">
                  <c:v>13.77</c:v>
                </c:pt>
                <c:pt idx="6925" formatCode="0.00">
                  <c:v>12.54</c:v>
                </c:pt>
                <c:pt idx="6926" formatCode="0.00">
                  <c:v>12.29</c:v>
                </c:pt>
                <c:pt idx="6927" formatCode="0.00">
                  <c:v>12.659999999999998</c:v>
                </c:pt>
                <c:pt idx="6928" formatCode="0.00">
                  <c:v>13.18</c:v>
                </c:pt>
                <c:pt idx="6929" formatCode="0.00">
                  <c:v>12.97</c:v>
                </c:pt>
                <c:pt idx="6930" formatCode="0.00">
                  <c:v>12.72</c:v>
                </c:pt>
                <c:pt idx="6931" formatCode="0.00">
                  <c:v>13.390000000000002</c:v>
                </c:pt>
                <c:pt idx="6932" formatCode="0.00">
                  <c:v>13.390000000000002</c:v>
                </c:pt>
                <c:pt idx="6933" formatCode="0.00">
                  <c:v>13.449999999999998</c:v>
                </c:pt>
                <c:pt idx="6934" formatCode="0.00">
                  <c:v>12.94</c:v>
                </c:pt>
                <c:pt idx="6935" formatCode="0.00">
                  <c:v>11.98</c:v>
                </c:pt>
                <c:pt idx="6936" formatCode="0.00">
                  <c:v>11.84</c:v>
                </c:pt>
                <c:pt idx="6937" formatCode="0.00">
                  <c:v>12.72</c:v>
                </c:pt>
                <c:pt idx="6938" formatCode="0.00">
                  <c:v>12.98</c:v>
                </c:pt>
                <c:pt idx="6939" formatCode="0.00">
                  <c:v>12.73</c:v>
                </c:pt>
                <c:pt idx="6940" formatCode="0.00">
                  <c:v>13.41</c:v>
                </c:pt>
                <c:pt idx="6941" formatCode="0.00">
                  <c:v>12.809999999999999</c:v>
                </c:pt>
                <c:pt idx="6942" formatCode="0.00">
                  <c:v>12.31</c:v>
                </c:pt>
                <c:pt idx="6943" formatCode="0.00">
                  <c:v>13.04</c:v>
                </c:pt>
                <c:pt idx="6944" formatCode="0.00">
                  <c:v>14.730000000000002</c:v>
                </c:pt>
                <c:pt idx="6945" formatCode="0.00">
                  <c:v>14.37</c:v>
                </c:pt>
                <c:pt idx="6946" formatCode="0.00">
                  <c:v>15.1</c:v>
                </c:pt>
                <c:pt idx="6947" formatCode="0.00">
                  <c:v>14.91</c:v>
                </c:pt>
                <c:pt idx="6948" formatCode="0.00">
                  <c:v>15.939999999999998</c:v>
                </c:pt>
                <c:pt idx="6949" formatCode="0.00">
                  <c:v>14.760000000000002</c:v>
                </c:pt>
                <c:pt idx="6950" formatCode="0.00">
                  <c:v>13.98</c:v>
                </c:pt>
                <c:pt idx="6951" formatCode="0.00">
                  <c:v>14.99</c:v>
                </c:pt>
                <c:pt idx="6952" formatCode="0.00">
                  <c:v>16.77</c:v>
                </c:pt>
                <c:pt idx="6953" formatCode="0.00">
                  <c:v>16.489999999999998</c:v>
                </c:pt>
                <c:pt idx="6954" formatCode="0.00">
                  <c:v>16.809999999999999</c:v>
                </c:pt>
                <c:pt idx="6955" formatCode="0.00">
                  <c:v>17.010000000000002</c:v>
                </c:pt>
                <c:pt idx="6956" formatCode="0.00">
                  <c:v>17.010000000000002</c:v>
                </c:pt>
                <c:pt idx="6957" formatCode="0.00">
                  <c:v>16.61</c:v>
                </c:pt>
                <c:pt idx="6958" formatCode="0.00">
                  <c:v>15.879999999999999</c:v>
                </c:pt>
                <c:pt idx="6959" formatCode="0.00">
                  <c:v>15.770000000000001</c:v>
                </c:pt>
                <c:pt idx="6960" formatCode="0.00">
                  <c:v>15.85</c:v>
                </c:pt>
                <c:pt idx="6961" formatCode="0.00">
                  <c:v>15.629999999999999</c:v>
                </c:pt>
                <c:pt idx="6962" formatCode="0.00">
                  <c:v>14.529999999999998</c:v>
                </c:pt>
                <c:pt idx="6963" formatCode="0.00">
                  <c:v>13.819999999999999</c:v>
                </c:pt>
                <c:pt idx="6964" formatCode="0.00">
                  <c:v>14.29</c:v>
                </c:pt>
                <c:pt idx="6965" formatCode="0.00">
                  <c:v>14.16</c:v>
                </c:pt>
                <c:pt idx="6966" formatCode="0.00">
                  <c:v>14.38</c:v>
                </c:pt>
                <c:pt idx="6967" formatCode="0.00">
                  <c:v>14.529999999999998</c:v>
                </c:pt>
                <c:pt idx="6968" formatCode="0.00">
                  <c:v>13.59</c:v>
                </c:pt>
                <c:pt idx="6969" formatCode="0.00">
                  <c:v>13.16</c:v>
                </c:pt>
                <c:pt idx="6970" formatCode="0.00">
                  <c:v>13.119999999999997</c:v>
                </c:pt>
                <c:pt idx="6971" formatCode="0.00">
                  <c:v>14.31</c:v>
                </c:pt>
                <c:pt idx="6972" formatCode="0.00">
                  <c:v>14.08</c:v>
                </c:pt>
                <c:pt idx="6973" formatCode="0.00">
                  <c:v>14.01</c:v>
                </c:pt>
                <c:pt idx="6974" formatCode="0.00">
                  <c:v>14.06</c:v>
                </c:pt>
                <c:pt idx="6975" formatCode="0.00">
                  <c:v>15.46</c:v>
                </c:pt>
                <c:pt idx="6976" formatCode="0.00">
                  <c:v>16.600000000000001</c:v>
                </c:pt>
                <c:pt idx="6977" formatCode="0.00">
                  <c:v>15.54</c:v>
                </c:pt>
                <c:pt idx="6978" formatCode="0.00">
                  <c:v>16.600000000000001</c:v>
                </c:pt>
                <c:pt idx="6979" formatCode="0.00">
                  <c:v>17.670000000000002</c:v>
                </c:pt>
                <c:pt idx="6980" formatCode="0.00">
                  <c:v>16.739999999999998</c:v>
                </c:pt>
                <c:pt idx="6981" formatCode="0.00">
                  <c:v>19.41</c:v>
                </c:pt>
                <c:pt idx="6982" formatCode="0.00">
                  <c:v>20.34</c:v>
                </c:pt>
                <c:pt idx="6983" formatCode="0.00">
                  <c:v>19.600000000000001</c:v>
                </c:pt>
                <c:pt idx="6984" formatCode="0.00">
                  <c:v>16.48</c:v>
                </c:pt>
                <c:pt idx="6985" formatCode="0.00">
                  <c:v>15.72</c:v>
                </c:pt>
                <c:pt idx="6986" formatCode="0.00">
                  <c:v>16.07</c:v>
                </c:pt>
                <c:pt idx="6987" formatCode="0.00">
                  <c:v>18.66</c:v>
                </c:pt>
                <c:pt idx="6988" formatCode="0.00">
                  <c:v>14.71</c:v>
                </c:pt>
                <c:pt idx="6989" formatCode="0.00">
                  <c:v>13.48</c:v>
                </c:pt>
                <c:pt idx="6990" formatCode="0.00">
                  <c:v>13.04</c:v>
                </c:pt>
                <c:pt idx="6991" formatCode="0.00">
                  <c:v>13.16</c:v>
                </c:pt>
                <c:pt idx="6992" formatCode="0.00">
                  <c:v>13.33</c:v>
                </c:pt>
                <c:pt idx="6993" formatCode="0.00">
                  <c:v>13.419999999999998</c:v>
                </c:pt>
                <c:pt idx="6994" formatCode="0.00">
                  <c:v>13.200000000000001</c:v>
                </c:pt>
                <c:pt idx="6995" formatCode="0.00">
                  <c:v>13.089999999999998</c:v>
                </c:pt>
                <c:pt idx="6996" formatCode="0.00">
                  <c:v>13.309999999999999</c:v>
                </c:pt>
                <c:pt idx="6997" formatCode="0.00">
                  <c:v>13.41</c:v>
                </c:pt>
                <c:pt idx="6998" formatCode="0.00">
                  <c:v>13.65</c:v>
                </c:pt>
                <c:pt idx="6999" formatCode="0.00">
                  <c:v>13.750000000000002</c:v>
                </c:pt>
                <c:pt idx="7000" formatCode="0.00">
                  <c:v>13.28</c:v>
                </c:pt>
                <c:pt idx="7001" formatCode="0.00">
                  <c:v>12.93</c:v>
                </c:pt>
                <c:pt idx="7002" formatCode="0.00">
                  <c:v>13.269999999999998</c:v>
                </c:pt>
                <c:pt idx="7003" formatCode="0.00">
                  <c:v>12.67</c:v>
                </c:pt>
                <c:pt idx="7004" formatCode="0.00">
                  <c:v>13.91</c:v>
                </c:pt>
                <c:pt idx="7005" formatCode="0.00">
                  <c:v>12.9</c:v>
                </c:pt>
                <c:pt idx="7006" formatCode="0.00">
                  <c:v>12.53</c:v>
                </c:pt>
                <c:pt idx="7007" formatCode="0.00">
                  <c:v>12.82</c:v>
                </c:pt>
                <c:pt idx="7008" formatCode="0.00">
                  <c:v>12.520000000000001</c:v>
                </c:pt>
                <c:pt idx="7009" formatCode="0.00">
                  <c:v>12.37</c:v>
                </c:pt>
                <c:pt idx="7010" formatCode="0.00">
                  <c:v>12.19</c:v>
                </c:pt>
                <c:pt idx="7011" formatCode="0.00">
                  <c:v>13.100000000000001</c:v>
                </c:pt>
                <c:pt idx="7012" formatCode="0.00">
                  <c:v>13.390000000000002</c:v>
                </c:pt>
                <c:pt idx="7013" formatCode="0.00">
                  <c:v>13.4</c:v>
                </c:pt>
                <c:pt idx="7014" formatCode="0.00">
                  <c:v>12.659999999999998</c:v>
                </c:pt>
                <c:pt idx="7015" formatCode="0.00">
                  <c:v>12.26</c:v>
                </c:pt>
                <c:pt idx="7016" formatCode="0.00">
                  <c:v>12.79</c:v>
                </c:pt>
                <c:pt idx="7017" formatCode="0.00">
                  <c:v>12.809999999999999</c:v>
                </c:pt>
                <c:pt idx="7018" formatCode="0.00">
                  <c:v>12.98</c:v>
                </c:pt>
                <c:pt idx="7019" formatCode="0.00">
                  <c:v>12.98</c:v>
                </c:pt>
                <c:pt idx="7020" formatCode="0.00">
                  <c:v>13.699999999999998</c:v>
                </c:pt>
                <c:pt idx="7021" formatCode="0.00">
                  <c:v>14.23</c:v>
                </c:pt>
                <c:pt idx="7022" formatCode="0.00">
                  <c:v>14.550000000000002</c:v>
                </c:pt>
                <c:pt idx="7023" formatCode="0.00">
                  <c:v>14.7</c:v>
                </c:pt>
                <c:pt idx="7024" formatCode="0.00">
                  <c:v>15.079999999999998</c:v>
                </c:pt>
                <c:pt idx="7025" formatCode="0.00">
                  <c:v>13.79</c:v>
                </c:pt>
                <c:pt idx="7026" formatCode="0.00">
                  <c:v>13.489999999999998</c:v>
                </c:pt>
                <c:pt idx="7027" formatCode="0.00">
                  <c:v>13.91</c:v>
                </c:pt>
                <c:pt idx="7028" formatCode="0.00">
                  <c:v>15.42</c:v>
                </c:pt>
                <c:pt idx="7029" formatCode="0.00">
                  <c:v>15.54</c:v>
                </c:pt>
                <c:pt idx="7030" formatCode="0.00">
                  <c:v>15.76</c:v>
                </c:pt>
                <c:pt idx="7031" formatCode="0.00">
                  <c:v>16.03</c:v>
                </c:pt>
                <c:pt idx="7032" formatCode="0.00">
                  <c:v>16.21</c:v>
                </c:pt>
                <c:pt idx="7033" formatCode="0.00">
                  <c:v>13.8</c:v>
                </c:pt>
                <c:pt idx="7034" formatCode="0.00">
                  <c:v>14.150000000000002</c:v>
                </c:pt>
                <c:pt idx="7035" formatCode="0.00">
                  <c:v>13.79</c:v>
                </c:pt>
                <c:pt idx="7036" formatCode="0.00">
                  <c:v>13.04</c:v>
                </c:pt>
                <c:pt idx="7037" formatCode="0.00">
                  <c:v>12.48</c:v>
                </c:pt>
                <c:pt idx="7038" formatCode="0.00">
                  <c:v>12.48</c:v>
                </c:pt>
                <c:pt idx="7039" formatCode="0.00">
                  <c:v>12.33</c:v>
                </c:pt>
                <c:pt idx="7040" formatCode="0.00">
                  <c:v>12.46</c:v>
                </c:pt>
                <c:pt idx="7041" formatCode="0.00">
                  <c:v>13.56</c:v>
                </c:pt>
                <c:pt idx="7042" formatCode="0.00">
                  <c:v>13.720000000000002</c:v>
                </c:pt>
                <c:pt idx="7043" formatCode="0.00">
                  <c:v>13.720000000000002</c:v>
                </c:pt>
                <c:pt idx="7044" formatCode="0.00">
                  <c:v>14.23</c:v>
                </c:pt>
                <c:pt idx="7045" formatCode="0.00">
                  <c:v>13.76</c:v>
                </c:pt>
                <c:pt idx="7046" formatCode="0.00">
                  <c:v>13.55</c:v>
                </c:pt>
                <c:pt idx="7047" formatCode="0.00">
                  <c:v>12.920000000000002</c:v>
                </c:pt>
                <c:pt idx="7048" formatCode="0.00">
                  <c:v>12.869999999999997</c:v>
                </c:pt>
                <c:pt idx="7049" formatCode="0.00">
                  <c:v>12.89</c:v>
                </c:pt>
                <c:pt idx="7050" formatCode="0.00">
                  <c:v>12.14</c:v>
                </c:pt>
                <c:pt idx="7051" formatCode="0.00">
                  <c:v>13.28</c:v>
                </c:pt>
                <c:pt idx="7052" formatCode="0.00">
                  <c:v>12.28</c:v>
                </c:pt>
                <c:pt idx="7053" formatCode="0.00">
                  <c:v>12.28</c:v>
                </c:pt>
                <c:pt idx="7054" formatCode="0.00">
                  <c:v>12.53</c:v>
                </c:pt>
                <c:pt idx="7055" formatCode="0.00">
                  <c:v>12.44</c:v>
                </c:pt>
                <c:pt idx="7056" formatCode="0.00">
                  <c:v>12.44</c:v>
                </c:pt>
                <c:pt idx="7057" formatCode="0.00">
                  <c:v>12.869999999999997</c:v>
                </c:pt>
                <c:pt idx="7058" formatCode="0.00">
                  <c:v>12.839999999999998</c:v>
                </c:pt>
                <c:pt idx="7059" formatCode="0.00">
                  <c:v>13.77</c:v>
                </c:pt>
                <c:pt idx="7060" formatCode="0.00">
                  <c:v>18.14</c:v>
                </c:pt>
                <c:pt idx="7061" formatCode="0.00">
                  <c:v>17.420000000000002</c:v>
                </c:pt>
                <c:pt idx="7062" formatCode="0.00">
                  <c:v>15.8</c:v>
                </c:pt>
                <c:pt idx="7063" formatCode="0.00">
                  <c:v>17.350000000000001</c:v>
                </c:pt>
                <c:pt idx="7064" formatCode="0.00">
                  <c:v>17.29</c:v>
                </c:pt>
                <c:pt idx="7065" formatCode="0.00">
                  <c:v>18.41</c:v>
                </c:pt>
                <c:pt idx="7066" formatCode="0.00">
                  <c:v>21.44</c:v>
                </c:pt>
                <c:pt idx="7067" formatCode="0.00">
                  <c:v>19.11</c:v>
                </c:pt>
                <c:pt idx="7068" formatCode="0.00">
                  <c:v>19.95</c:v>
                </c:pt>
                <c:pt idx="7069" formatCode="0.00">
                  <c:v>17.23</c:v>
                </c:pt>
                <c:pt idx="7070" formatCode="0.00">
                  <c:v>15.289999999999997</c:v>
                </c:pt>
                <c:pt idx="7071" formatCode="0.00">
                  <c:v>15.259999999999998</c:v>
                </c:pt>
                <c:pt idx="7072" formatCode="0.00">
                  <c:v>14.510000000000002</c:v>
                </c:pt>
                <c:pt idx="7073" formatCode="0.00">
                  <c:v>14.3</c:v>
                </c:pt>
                <c:pt idx="7074" formatCode="0.00">
                  <c:v>14.14</c:v>
                </c:pt>
                <c:pt idx="7075" formatCode="0.00">
                  <c:v>13.570000000000002</c:v>
                </c:pt>
                <c:pt idx="7076" formatCode="0.00">
                  <c:v>13.570000000000002</c:v>
                </c:pt>
                <c:pt idx="7077" formatCode="0.00">
                  <c:v>13.87</c:v>
                </c:pt>
                <c:pt idx="7078" formatCode="0.00">
                  <c:v>15.5</c:v>
                </c:pt>
                <c:pt idx="7079" formatCode="0.00">
                  <c:v>14.790000000000001</c:v>
                </c:pt>
                <c:pt idx="7080" formatCode="0.00">
                  <c:v>14.679999999999998</c:v>
                </c:pt>
                <c:pt idx="7081" formatCode="0.00">
                  <c:v>14.23</c:v>
                </c:pt>
                <c:pt idx="7082" formatCode="0.00">
                  <c:v>13.669999999999998</c:v>
                </c:pt>
                <c:pt idx="7083" formatCode="0.00">
                  <c:v>14.35</c:v>
                </c:pt>
                <c:pt idx="7084" formatCode="0.00">
                  <c:v>14.04</c:v>
                </c:pt>
                <c:pt idx="7085" formatCode="0.00">
                  <c:v>14.000000000000002</c:v>
                </c:pt>
                <c:pt idx="7086" formatCode="0.00">
                  <c:v>16</c:v>
                </c:pt>
                <c:pt idx="7087" formatCode="0.00">
                  <c:v>14.099999999999998</c:v>
                </c:pt>
                <c:pt idx="7088" formatCode="0.00">
                  <c:v>13.889999999999999</c:v>
                </c:pt>
                <c:pt idx="7089" formatCode="0.00">
                  <c:v>14.21</c:v>
                </c:pt>
                <c:pt idx="7090" formatCode="0.00">
                  <c:v>14.11</c:v>
                </c:pt>
                <c:pt idx="7091" formatCode="0.00">
                  <c:v>14.2</c:v>
                </c:pt>
                <c:pt idx="7092" formatCode="0.00">
                  <c:v>14.800000000000002</c:v>
                </c:pt>
                <c:pt idx="7093" formatCode="0.00">
                  <c:v>14.469999999999999</c:v>
                </c:pt>
                <c:pt idx="7094" formatCode="0.00">
                  <c:v>16.22</c:v>
                </c:pt>
                <c:pt idx="7095" formatCode="0.00">
                  <c:v>17.82</c:v>
                </c:pt>
                <c:pt idx="7096" formatCode="0.00">
                  <c:v>15.64</c:v>
                </c:pt>
                <c:pt idx="7097" formatCode="0.00">
                  <c:v>14.52</c:v>
                </c:pt>
                <c:pt idx="7098" formatCode="0.00">
                  <c:v>15.120000000000001</c:v>
                </c:pt>
                <c:pt idx="7099" formatCode="0.00">
                  <c:v>14.52</c:v>
                </c:pt>
                <c:pt idx="7100" formatCode="0.00">
                  <c:v>15</c:v>
                </c:pt>
                <c:pt idx="7101" formatCode="0.00">
                  <c:v>15.09</c:v>
                </c:pt>
                <c:pt idx="7102" formatCode="0.00">
                  <c:v>14.02</c:v>
                </c:pt>
                <c:pt idx="7103" formatCode="0.00">
                  <c:v>14.93</c:v>
                </c:pt>
                <c:pt idx="7104" formatCode="0.00">
                  <c:v>14.62</c:v>
                </c:pt>
                <c:pt idx="7105" formatCode="0.00">
                  <c:v>14.41</c:v>
                </c:pt>
                <c:pt idx="7106" formatCode="0.00">
                  <c:v>13.88</c:v>
                </c:pt>
                <c:pt idx="7107" formatCode="0.00">
                  <c:v>13.100000000000001</c:v>
                </c:pt>
                <c:pt idx="7108" formatCode="0.00">
                  <c:v>13.089999999999998</c:v>
                </c:pt>
                <c:pt idx="7109" formatCode="0.00">
                  <c:v>13.37</c:v>
                </c:pt>
                <c:pt idx="7110" formatCode="0.00">
                  <c:v>13.96</c:v>
                </c:pt>
                <c:pt idx="7111" formatCode="0.00">
                  <c:v>15.57</c:v>
                </c:pt>
                <c:pt idx="7112" formatCode="0.00">
                  <c:v>14.89</c:v>
                </c:pt>
                <c:pt idx="7113" formatCode="0.00">
                  <c:v>13.819999999999999</c:v>
                </c:pt>
                <c:pt idx="7114" formatCode="0.00">
                  <c:v>15.89</c:v>
                </c:pt>
                <c:pt idx="7115" formatCode="0.00">
                  <c:v>17.03</c:v>
                </c:pt>
                <c:pt idx="7116" formatCode="0.00">
                  <c:v>16.11</c:v>
                </c:pt>
                <c:pt idx="7117" formatCode="0.00">
                  <c:v>15.61</c:v>
                </c:pt>
                <c:pt idx="7118" formatCode="0.00">
                  <c:v>14.180000000000001</c:v>
                </c:pt>
                <c:pt idx="7119" formatCode="0.00">
                  <c:v>13.36</c:v>
                </c:pt>
                <c:pt idx="7120" formatCode="0.00">
                  <c:v>13.36</c:v>
                </c:pt>
                <c:pt idx="7121" formatCode="0.00">
                  <c:v>13.25</c:v>
                </c:pt>
                <c:pt idx="7122" formatCode="0.00">
                  <c:v>13.19</c:v>
                </c:pt>
                <c:pt idx="7123" formatCode="0.00">
                  <c:v>13.269999999999998</c:v>
                </c:pt>
                <c:pt idx="7124" formatCode="0.00">
                  <c:v>13.320000000000002</c:v>
                </c:pt>
                <c:pt idx="7125" formatCode="0.00">
                  <c:v>14.06</c:v>
                </c:pt>
                <c:pt idx="7126" formatCode="0.00">
                  <c:v>13.970000000000002</c:v>
                </c:pt>
                <c:pt idx="7127" formatCode="0.00">
                  <c:v>13.71</c:v>
                </c:pt>
                <c:pt idx="7128" formatCode="0.00">
                  <c:v>13.41</c:v>
                </c:pt>
                <c:pt idx="7129" formatCode="0.00">
                  <c:v>13.25</c:v>
                </c:pt>
                <c:pt idx="7130" formatCode="0.00">
                  <c:v>12.91</c:v>
                </c:pt>
                <c:pt idx="7131" formatCode="0.00">
                  <c:v>13.29</c:v>
                </c:pt>
                <c:pt idx="7132" formatCode="0.00">
                  <c:v>13.8</c:v>
                </c:pt>
                <c:pt idx="7133" formatCode="0.00">
                  <c:v>13.4</c:v>
                </c:pt>
                <c:pt idx="7134" formatCode="0.00">
                  <c:v>13.43</c:v>
                </c:pt>
                <c:pt idx="7135" formatCode="0.00">
                  <c:v>12.920000000000002</c:v>
                </c:pt>
                <c:pt idx="7136" formatCode="0.00">
                  <c:v>12.23</c:v>
                </c:pt>
                <c:pt idx="7137" formatCode="0.00">
                  <c:v>12.13</c:v>
                </c:pt>
                <c:pt idx="7138" formatCode="0.00">
                  <c:v>12.17</c:v>
                </c:pt>
                <c:pt idx="7139" formatCode="0.00">
                  <c:v>13.170000000000002</c:v>
                </c:pt>
                <c:pt idx="7140" formatCode="0.00">
                  <c:v>12.44</c:v>
                </c:pt>
                <c:pt idx="7141" formatCode="0.00">
                  <c:v>12.42</c:v>
                </c:pt>
                <c:pt idx="7142" formatCode="0.00">
                  <c:v>12.960000000000003</c:v>
                </c:pt>
                <c:pt idx="7143" formatCode="0.00">
                  <c:v>11.91</c:v>
                </c:pt>
                <c:pt idx="7144" formatCode="0.00">
                  <c:v>12.03</c:v>
                </c:pt>
                <c:pt idx="7145" formatCode="0.00">
                  <c:v>11.36</c:v>
                </c:pt>
                <c:pt idx="7146" formatCode="0.00">
                  <c:v>11.36</c:v>
                </c:pt>
                <c:pt idx="7147" formatCode="0.00">
                  <c:v>11.51</c:v>
                </c:pt>
                <c:pt idx="7148" formatCode="0.00">
                  <c:v>11.68</c:v>
                </c:pt>
                <c:pt idx="7149" formatCode="0.00">
                  <c:v>11.57</c:v>
                </c:pt>
                <c:pt idx="7150" formatCode="0.00">
                  <c:v>11.4</c:v>
                </c:pt>
                <c:pt idx="7151" formatCode="0.00">
                  <c:v>11.58</c:v>
                </c:pt>
                <c:pt idx="7152" formatCode="0.00">
                  <c:v>11.87</c:v>
                </c:pt>
                <c:pt idx="7153" formatCode="0.00">
                  <c:v>12.08</c:v>
                </c:pt>
                <c:pt idx="7154" formatCode="0.00">
                  <c:v>11.68</c:v>
                </c:pt>
                <c:pt idx="7155" formatCode="0.00">
                  <c:v>10.73</c:v>
                </c:pt>
                <c:pt idx="7156" formatCode="0.00">
                  <c:v>11.15</c:v>
                </c:pt>
                <c:pt idx="7157" formatCode="0.00">
                  <c:v>10.99</c:v>
                </c:pt>
                <c:pt idx="7158" formatCode="0.00">
                  <c:v>11.6</c:v>
                </c:pt>
                <c:pt idx="7159" formatCode="0.00">
                  <c:v>12.560000000000002</c:v>
                </c:pt>
                <c:pt idx="7160" formatCode="0.00">
                  <c:v>12.18</c:v>
                </c:pt>
                <c:pt idx="7161" formatCode="0.00">
                  <c:v>12.65</c:v>
                </c:pt>
                <c:pt idx="7162" formatCode="0.00">
                  <c:v>12.06</c:v>
                </c:pt>
                <c:pt idx="7163" formatCode="0.00">
                  <c:v>10.61</c:v>
                </c:pt>
                <c:pt idx="7164" formatCode="0.00">
                  <c:v>10.62</c:v>
                </c:pt>
                <c:pt idx="7165" formatCode="0.00">
                  <c:v>10.85</c:v>
                </c:pt>
                <c:pt idx="7166" formatCode="0.00">
                  <c:v>10.98</c:v>
                </c:pt>
                <c:pt idx="7167" formatCode="0.00">
                  <c:v>12.13</c:v>
                </c:pt>
                <c:pt idx="7168" formatCode="0.00">
                  <c:v>11.59</c:v>
                </c:pt>
                <c:pt idx="7169" formatCode="0.00">
                  <c:v>11.63</c:v>
                </c:pt>
                <c:pt idx="7170" formatCode="0.00">
                  <c:v>11.26</c:v>
                </c:pt>
                <c:pt idx="7171" formatCode="0.00">
                  <c:v>11.57</c:v>
                </c:pt>
                <c:pt idx="7172" formatCode="0.00">
                  <c:v>11.15</c:v>
                </c:pt>
                <c:pt idx="7173" formatCode="0.00">
                  <c:v>10.82</c:v>
                </c:pt>
                <c:pt idx="7174" formatCode="0.00">
                  <c:v>10.32</c:v>
                </c:pt>
                <c:pt idx="7175" formatCode="0.00">
                  <c:v>10.32</c:v>
                </c:pt>
                <c:pt idx="7176" formatCode="0.00">
                  <c:v>11.33</c:v>
                </c:pt>
                <c:pt idx="7177" formatCode="0.00">
                  <c:v>11.98</c:v>
                </c:pt>
                <c:pt idx="7178" formatCode="0.00">
                  <c:v>11.65</c:v>
                </c:pt>
                <c:pt idx="7179" formatCode="0.00">
                  <c:v>12.590000000000002</c:v>
                </c:pt>
                <c:pt idx="7180" formatCode="0.00">
                  <c:v>12.08</c:v>
                </c:pt>
                <c:pt idx="7181" formatCode="0.00">
                  <c:v>11.82</c:v>
                </c:pt>
                <c:pt idx="7182" formatCode="0.00">
                  <c:v>11.96</c:v>
                </c:pt>
                <c:pt idx="7183" formatCode="0.00">
                  <c:v>11</c:v>
                </c:pt>
                <c:pt idx="7184" formatCode="0.00">
                  <c:v>14.540000000000001</c:v>
                </c:pt>
                <c:pt idx="7185" formatCode="0.00">
                  <c:v>12.06</c:v>
                </c:pt>
                <c:pt idx="7186" formatCode="0.00">
                  <c:v>12.809999999999999</c:v>
                </c:pt>
                <c:pt idx="7187" formatCode="0.00">
                  <c:v>12.24</c:v>
                </c:pt>
                <c:pt idx="7188" formatCode="0.00">
                  <c:v>11.52</c:v>
                </c:pt>
                <c:pt idx="7189" formatCode="0.00">
                  <c:v>11.84</c:v>
                </c:pt>
                <c:pt idx="7190" formatCode="0.00">
                  <c:v>12.689999999999998</c:v>
                </c:pt>
                <c:pt idx="7191" formatCode="0.00">
                  <c:v>12.560000000000002</c:v>
                </c:pt>
                <c:pt idx="7192" formatCode="0.00">
                  <c:v>13.28</c:v>
                </c:pt>
                <c:pt idx="7193" formatCode="0.00">
                  <c:v>13.33</c:v>
                </c:pt>
                <c:pt idx="7194" formatCode="0.00">
                  <c:v>16.95</c:v>
                </c:pt>
                <c:pt idx="7195" formatCode="0.00">
                  <c:v>17.03</c:v>
                </c:pt>
                <c:pt idx="7196" formatCode="0.00">
                  <c:v>15.120000000000001</c:v>
                </c:pt>
                <c:pt idx="7197" formatCode="0.00">
                  <c:v>16.87</c:v>
                </c:pt>
                <c:pt idx="7198" formatCode="0.00">
                  <c:v>16.37</c:v>
                </c:pt>
                <c:pt idx="7199" formatCode="0.00">
                  <c:v>16.66</c:v>
                </c:pt>
                <c:pt idx="7200" formatCode="0.00">
                  <c:v>15.770000000000001</c:v>
                </c:pt>
                <c:pt idx="7201" formatCode="0.00">
                  <c:v>14.23</c:v>
                </c:pt>
                <c:pt idx="7202" formatCode="0.00">
                  <c:v>14.13</c:v>
                </c:pt>
                <c:pt idx="7203" formatCode="0.00">
                  <c:v>12.9</c:v>
                </c:pt>
                <c:pt idx="7204" formatCode="0.00">
                  <c:v>12.42</c:v>
                </c:pt>
                <c:pt idx="7205" formatCode="0.00">
                  <c:v>13.15</c:v>
                </c:pt>
                <c:pt idx="7206" formatCode="0.00">
                  <c:v>12.32</c:v>
                </c:pt>
                <c:pt idx="7207" formatCode="0.00">
                  <c:v>12.21</c:v>
                </c:pt>
                <c:pt idx="7208" formatCode="0.00">
                  <c:v>11.78</c:v>
                </c:pt>
                <c:pt idx="7209" formatCode="0.00">
                  <c:v>11.76</c:v>
                </c:pt>
                <c:pt idx="7210" formatCode="0.00">
                  <c:v>11.47</c:v>
                </c:pt>
                <c:pt idx="7211" formatCode="0.00">
                  <c:v>11.7</c:v>
                </c:pt>
                <c:pt idx="7212" formatCode="0.00">
                  <c:v>11.63</c:v>
                </c:pt>
                <c:pt idx="7213" formatCode="0.00">
                  <c:v>11.78</c:v>
                </c:pt>
                <c:pt idx="7214" formatCode="0.00">
                  <c:v>12.05</c:v>
                </c:pt>
                <c:pt idx="7215" formatCode="0.00">
                  <c:v>11.98</c:v>
                </c:pt>
                <c:pt idx="7216" formatCode="0.00">
                  <c:v>11.98</c:v>
                </c:pt>
                <c:pt idx="7217" formatCode="0.00">
                  <c:v>12.25</c:v>
                </c:pt>
                <c:pt idx="7218" formatCode="0.00">
                  <c:v>12.36</c:v>
                </c:pt>
                <c:pt idx="7219" formatCode="0.00">
                  <c:v>12.64</c:v>
                </c:pt>
                <c:pt idx="7220" formatCode="0.00">
                  <c:v>12.09</c:v>
                </c:pt>
                <c:pt idx="7221" formatCode="0.00">
                  <c:v>12.659999999999998</c:v>
                </c:pt>
                <c:pt idx="7222" formatCode="0.00">
                  <c:v>13.5</c:v>
                </c:pt>
                <c:pt idx="7223" formatCode="0.00">
                  <c:v>12.879999999999999</c:v>
                </c:pt>
                <c:pt idx="7224" formatCode="0.00">
                  <c:v>12.8</c:v>
                </c:pt>
                <c:pt idx="7225" formatCode="0.00">
                  <c:v>13.309999999999999</c:v>
                </c:pt>
                <c:pt idx="7226" formatCode="0.00">
                  <c:v>14.12</c:v>
                </c:pt>
                <c:pt idx="7227" formatCode="0.00">
                  <c:v>12.73</c:v>
                </c:pt>
                <c:pt idx="7228" formatCode="0.00">
                  <c:v>12.65</c:v>
                </c:pt>
                <c:pt idx="7229" formatCode="0.00">
                  <c:v>12.03</c:v>
                </c:pt>
                <c:pt idx="7230" formatCode="0.00">
                  <c:v>12.11</c:v>
                </c:pt>
                <c:pt idx="7231" formatCode="0.00">
                  <c:v>13.69</c:v>
                </c:pt>
                <c:pt idx="7232" formatCode="0.00">
                  <c:v>14.93</c:v>
                </c:pt>
                <c:pt idx="7233" formatCode="0.00">
                  <c:v>13.269999999999998</c:v>
                </c:pt>
                <c:pt idx="7234" formatCode="0.00">
                  <c:v>15.64</c:v>
                </c:pt>
                <c:pt idx="7235" formatCode="0.00">
                  <c:v>14.85</c:v>
                </c:pt>
                <c:pt idx="7236" formatCode="0.00">
                  <c:v>15.98</c:v>
                </c:pt>
                <c:pt idx="7237" formatCode="0.00">
                  <c:v>16.309999999999999</c:v>
                </c:pt>
                <c:pt idx="7238" formatCode="0.00">
                  <c:v>16.71</c:v>
                </c:pt>
                <c:pt idx="7239" formatCode="0.00">
                  <c:v>16.16</c:v>
                </c:pt>
                <c:pt idx="7240" formatCode="0.00">
                  <c:v>14.550000000000002</c:v>
                </c:pt>
                <c:pt idx="7241" formatCode="0.00">
                  <c:v>15.46</c:v>
                </c:pt>
                <c:pt idx="7242" formatCode="0.00">
                  <c:v>17.2</c:v>
                </c:pt>
                <c:pt idx="7243" formatCode="0.00">
                  <c:v>15.109999999999998</c:v>
                </c:pt>
                <c:pt idx="7244" formatCode="0.00">
                  <c:v>18.760000000000002</c:v>
                </c:pt>
                <c:pt idx="7245" formatCode="0.00">
                  <c:v>21.24</c:v>
                </c:pt>
                <c:pt idx="7246" formatCode="0.00">
                  <c:v>24.64</c:v>
                </c:pt>
                <c:pt idx="7247" formatCode="0.00">
                  <c:v>22.79</c:v>
                </c:pt>
                <c:pt idx="7248" formatCode="0.00">
                  <c:v>26.25</c:v>
                </c:pt>
                <c:pt idx="7249" formatCode="0.00">
                  <c:v>25.2</c:v>
                </c:pt>
                <c:pt idx="7250" formatCode="0.00">
                  <c:v>21.99</c:v>
                </c:pt>
                <c:pt idx="7251" formatCode="0.00">
                  <c:v>18.57</c:v>
                </c:pt>
                <c:pt idx="7252" formatCode="0.00">
                  <c:v>16.079999999999998</c:v>
                </c:pt>
                <c:pt idx="7253" formatCode="0.00">
                  <c:v>17.87</c:v>
                </c:pt>
                <c:pt idx="7254" formatCode="0.00">
                  <c:v>16.53</c:v>
                </c:pt>
                <c:pt idx="7255" formatCode="0.00">
                  <c:v>16.11</c:v>
                </c:pt>
                <c:pt idx="7256" formatCode="0.00">
                  <c:v>16.04</c:v>
                </c:pt>
                <c:pt idx="7257" formatCode="0.00">
                  <c:v>14.39</c:v>
                </c:pt>
                <c:pt idx="7258" formatCode="0.00">
                  <c:v>15.15</c:v>
                </c:pt>
                <c:pt idx="7259" formatCode="0.00">
                  <c:v>14.52</c:v>
                </c:pt>
                <c:pt idx="7260" formatCode="0.00">
                  <c:v>14.029999999999998</c:v>
                </c:pt>
                <c:pt idx="7261" formatCode="0.00">
                  <c:v>14.730000000000002</c:v>
                </c:pt>
                <c:pt idx="7262" formatCode="0.00">
                  <c:v>14.89</c:v>
                </c:pt>
                <c:pt idx="7263" formatCode="0.00">
                  <c:v>14.17</c:v>
                </c:pt>
                <c:pt idx="7264" formatCode="0.00">
                  <c:v>13.669999999999998</c:v>
                </c:pt>
                <c:pt idx="7265" formatCode="0.00">
                  <c:v>13.119999999999997</c:v>
                </c:pt>
                <c:pt idx="7266" formatCode="0.00">
                  <c:v>12.67</c:v>
                </c:pt>
                <c:pt idx="7267" formatCode="0.00">
                  <c:v>12.920000000000002</c:v>
                </c:pt>
                <c:pt idx="7268" formatCode="0.00">
                  <c:v>13.019999999999998</c:v>
                </c:pt>
                <c:pt idx="7269" formatCode="0.00">
                  <c:v>13.79</c:v>
                </c:pt>
                <c:pt idx="7270" formatCode="0.00">
                  <c:v>13.309999999999999</c:v>
                </c:pt>
                <c:pt idx="7271" formatCode="0.00">
                  <c:v>13.99</c:v>
                </c:pt>
                <c:pt idx="7272" formatCode="0.00">
                  <c:v>13.86</c:v>
                </c:pt>
                <c:pt idx="7273" formatCode="0.00">
                  <c:v>13.96</c:v>
                </c:pt>
                <c:pt idx="7274" formatCode="0.00">
                  <c:v>13.58</c:v>
                </c:pt>
                <c:pt idx="7275" formatCode="0.00">
                  <c:v>12.9</c:v>
                </c:pt>
                <c:pt idx="7276" formatCode="0.00">
                  <c:v>12.619999999999997</c:v>
                </c:pt>
                <c:pt idx="7277" formatCode="0.00">
                  <c:v>12.25</c:v>
                </c:pt>
                <c:pt idx="7278" formatCode="0.00">
                  <c:v>12.07</c:v>
                </c:pt>
                <c:pt idx="7279" formatCode="0.00">
                  <c:v>12.07</c:v>
                </c:pt>
                <c:pt idx="7280" formatCode="0.00">
                  <c:v>13.33</c:v>
                </c:pt>
                <c:pt idx="7281" formatCode="0.00">
                  <c:v>14.29</c:v>
                </c:pt>
                <c:pt idx="7282" formatCode="0.00">
                  <c:v>12.85</c:v>
                </c:pt>
                <c:pt idx="7283" formatCode="0.00">
                  <c:v>12.47</c:v>
                </c:pt>
                <c:pt idx="7284" formatCode="0.00">
                  <c:v>12.38</c:v>
                </c:pt>
                <c:pt idx="7285" formatCode="0.00">
                  <c:v>11.82</c:v>
                </c:pt>
                <c:pt idx="7286" formatCode="0.00">
                  <c:v>14.21</c:v>
                </c:pt>
                <c:pt idx="7287" formatCode="0.00">
                  <c:v>14.89</c:v>
                </c:pt>
                <c:pt idx="7288" formatCode="0.00">
                  <c:v>18.53</c:v>
                </c:pt>
                <c:pt idx="7289" formatCode="0.00">
                  <c:v>20.079999999999998</c:v>
                </c:pt>
                <c:pt idx="7290" formatCode="0.00">
                  <c:v>21.08</c:v>
                </c:pt>
                <c:pt idx="7291" formatCode="0.00">
                  <c:v>20.420000000000002</c:v>
                </c:pt>
                <c:pt idx="7292" formatCode="0.00">
                  <c:v>23.57</c:v>
                </c:pt>
                <c:pt idx="7293" formatCode="0.00">
                  <c:v>19.440000000000001</c:v>
                </c:pt>
                <c:pt idx="7294" formatCode="0.00">
                  <c:v>16.809999999999999</c:v>
                </c:pt>
                <c:pt idx="7295" formatCode="0.00">
                  <c:v>16.489999999999998</c:v>
                </c:pt>
                <c:pt idx="7296" formatCode="0.00">
                  <c:v>15.25</c:v>
                </c:pt>
                <c:pt idx="7297" formatCode="0.00">
                  <c:v>14.800000000000002</c:v>
                </c:pt>
                <c:pt idx="7298" formatCode="0.00">
                  <c:v>14.37</c:v>
                </c:pt>
                <c:pt idx="7299" formatCode="0.00">
                  <c:v>14.37</c:v>
                </c:pt>
                <c:pt idx="7300" formatCode="0.00">
                  <c:v>14.499999999999998</c:v>
                </c:pt>
                <c:pt idx="7301" formatCode="0.00">
                  <c:v>15.06</c:v>
                </c:pt>
                <c:pt idx="7302" formatCode="0.00">
                  <c:v>15.920000000000002</c:v>
                </c:pt>
                <c:pt idx="7303" formatCode="0.00">
                  <c:v>19.2</c:v>
                </c:pt>
                <c:pt idx="7304" formatCode="0.00">
                  <c:v>19.2</c:v>
                </c:pt>
                <c:pt idx="7305" formatCode="0.00">
                  <c:v>17.79</c:v>
                </c:pt>
                <c:pt idx="7306" formatCode="0.00">
                  <c:v>19.920000000000002</c:v>
                </c:pt>
                <c:pt idx="7307" formatCode="0.00">
                  <c:v>21.12</c:v>
                </c:pt>
                <c:pt idx="7308" formatCode="0.00">
                  <c:v>19.309999999999999</c:v>
                </c:pt>
                <c:pt idx="7309" formatCode="0.00">
                  <c:v>17.010000000000002</c:v>
                </c:pt>
                <c:pt idx="7310" formatCode="0.00">
                  <c:v>17.55</c:v>
                </c:pt>
                <c:pt idx="7311" formatCode="0.00">
                  <c:v>19.600000000000001</c:v>
                </c:pt>
                <c:pt idx="7312" formatCode="0.00">
                  <c:v>20.56</c:v>
                </c:pt>
                <c:pt idx="7313" formatCode="0.00">
                  <c:v>21.48</c:v>
                </c:pt>
                <c:pt idx="7314" formatCode="0.00">
                  <c:v>22.39</c:v>
                </c:pt>
                <c:pt idx="7315" formatCode="0.00">
                  <c:v>20.95</c:v>
                </c:pt>
                <c:pt idx="7316" formatCode="0.00">
                  <c:v>20.95</c:v>
                </c:pt>
                <c:pt idx="7317" formatCode="0.00">
                  <c:v>19.89</c:v>
                </c:pt>
                <c:pt idx="7318" formatCode="0.00">
                  <c:v>18.850000000000001</c:v>
                </c:pt>
                <c:pt idx="7319" formatCode="0.00">
                  <c:v>16.399999999999999</c:v>
                </c:pt>
                <c:pt idx="7320" formatCode="0.00">
                  <c:v>16.66</c:v>
                </c:pt>
                <c:pt idx="7321" formatCode="0.00">
                  <c:v>15.52</c:v>
                </c:pt>
                <c:pt idx="7322" formatCode="0.00">
                  <c:v>17.22</c:v>
                </c:pt>
                <c:pt idx="7323" formatCode="0.00">
                  <c:v>20.440000000000001</c:v>
                </c:pt>
                <c:pt idx="7324" formatCode="0.00">
                  <c:v>18.760000000000002</c:v>
                </c:pt>
                <c:pt idx="7325" formatCode="0.00">
                  <c:v>20.97</c:v>
                </c:pt>
                <c:pt idx="7326" formatCode="0.00">
                  <c:v>19.43</c:v>
                </c:pt>
                <c:pt idx="7327" formatCode="0.00">
                  <c:v>17.329999999999998</c:v>
                </c:pt>
                <c:pt idx="7328" formatCode="0.00">
                  <c:v>18.329999999999998</c:v>
                </c:pt>
                <c:pt idx="7329" formatCode="0.00">
                  <c:v>16.850000000000001</c:v>
                </c:pt>
                <c:pt idx="7330" formatCode="0.00">
                  <c:v>17.29</c:v>
                </c:pt>
                <c:pt idx="7331" formatCode="0.00">
                  <c:v>18.55</c:v>
                </c:pt>
                <c:pt idx="7332" formatCode="0.00">
                  <c:v>17.23</c:v>
                </c:pt>
                <c:pt idx="7333" formatCode="0.00">
                  <c:v>16.96</c:v>
                </c:pt>
                <c:pt idx="7334" formatCode="0.00">
                  <c:v>15.340000000000002</c:v>
                </c:pt>
                <c:pt idx="7335" formatCode="0.00">
                  <c:v>14.69</c:v>
                </c:pt>
                <c:pt idx="7336" formatCode="0.00">
                  <c:v>14.69</c:v>
                </c:pt>
                <c:pt idx="7337" formatCode="0.00">
                  <c:v>15.8</c:v>
                </c:pt>
                <c:pt idx="7338" formatCode="0.00">
                  <c:v>15.45</c:v>
                </c:pt>
                <c:pt idx="7339" formatCode="0.00">
                  <c:v>15.289999999999997</c:v>
                </c:pt>
                <c:pt idx="7340" formatCode="0.00">
                  <c:v>14.3</c:v>
                </c:pt>
                <c:pt idx="7341" formatCode="0.00">
                  <c:v>14.56</c:v>
                </c:pt>
                <c:pt idx="7342" formatCode="0.00">
                  <c:v>13.69</c:v>
                </c:pt>
                <c:pt idx="7343" formatCode="0.00">
                  <c:v>13.84</c:v>
                </c:pt>
                <c:pt idx="7344" formatCode="0.00">
                  <c:v>13.91</c:v>
                </c:pt>
                <c:pt idx="7345" formatCode="0.00">
                  <c:v>13.34</c:v>
                </c:pt>
                <c:pt idx="7346" formatCode="0.00">
                  <c:v>13.04</c:v>
                </c:pt>
                <c:pt idx="7347" formatCode="0.00">
                  <c:v>13.86</c:v>
                </c:pt>
                <c:pt idx="7348" formatCode="0.00">
                  <c:v>14.23</c:v>
                </c:pt>
                <c:pt idx="7349" formatCode="0.00">
                  <c:v>14.04</c:v>
                </c:pt>
                <c:pt idx="7350" formatCode="0.00">
                  <c:v>15.2</c:v>
                </c:pt>
                <c:pt idx="7351" formatCode="0.00">
                  <c:v>15.06</c:v>
                </c:pt>
                <c:pt idx="7352" formatCode="0.00">
                  <c:v>16.690000000000001</c:v>
                </c:pt>
                <c:pt idx="7353" formatCode="0.00">
                  <c:v>16.87</c:v>
                </c:pt>
                <c:pt idx="7354" formatCode="0.00">
                  <c:v>15.42</c:v>
                </c:pt>
                <c:pt idx="7355" formatCode="0.00">
                  <c:v>16</c:v>
                </c:pt>
                <c:pt idx="7356" formatCode="0.00">
                  <c:v>15.61</c:v>
                </c:pt>
                <c:pt idx="7357" formatCode="0.00">
                  <c:v>15.659999999999998</c:v>
                </c:pt>
                <c:pt idx="7358" formatCode="0.00">
                  <c:v>13.970000000000002</c:v>
                </c:pt>
                <c:pt idx="7359" formatCode="0.00">
                  <c:v>14.069999999999999</c:v>
                </c:pt>
                <c:pt idx="7360" formatCode="0.00">
                  <c:v>13.019999999999998</c:v>
                </c:pt>
                <c:pt idx="7361" formatCode="0.00">
                  <c:v>13.41</c:v>
                </c:pt>
                <c:pt idx="7362" formatCode="0.00">
                  <c:v>13.62</c:v>
                </c:pt>
                <c:pt idx="7363" formatCode="0.00">
                  <c:v>15.439999999999998</c:v>
                </c:pt>
                <c:pt idx="7364" formatCode="0.00">
                  <c:v>15.8</c:v>
                </c:pt>
                <c:pt idx="7365" formatCode="0.00">
                  <c:v>15.07</c:v>
                </c:pt>
                <c:pt idx="7366" formatCode="0.00">
                  <c:v>14.510000000000002</c:v>
                </c:pt>
                <c:pt idx="7367" formatCode="0.00">
                  <c:v>15.289999999999997</c:v>
                </c:pt>
                <c:pt idx="7368" formatCode="0.00">
                  <c:v>15.109999999999998</c:v>
                </c:pt>
                <c:pt idx="7369" formatCode="0.00">
                  <c:v>14.67</c:v>
                </c:pt>
                <c:pt idx="7370" formatCode="0.00">
                  <c:v>14.67</c:v>
                </c:pt>
                <c:pt idx="7371" formatCode="0.00">
                  <c:v>14.74</c:v>
                </c:pt>
                <c:pt idx="7372" formatCode="0.00">
                  <c:v>14.78</c:v>
                </c:pt>
                <c:pt idx="7373" formatCode="0.00">
                  <c:v>13.98</c:v>
                </c:pt>
                <c:pt idx="7374" formatCode="0.00">
                  <c:v>13.089999999999998</c:v>
                </c:pt>
                <c:pt idx="7375" formatCode="0.00">
                  <c:v>12.58</c:v>
                </c:pt>
                <c:pt idx="7376" formatCode="0.00">
                  <c:v>13.94</c:v>
                </c:pt>
                <c:pt idx="7377" formatCode="0.00">
                  <c:v>13.669999999999998</c:v>
                </c:pt>
                <c:pt idx="7378" formatCode="0.00">
                  <c:v>12.839999999999998</c:v>
                </c:pt>
                <c:pt idx="7379" formatCode="0.00">
                  <c:v>12.6</c:v>
                </c:pt>
                <c:pt idx="7380" formatCode="0.00">
                  <c:v>13.889999999999999</c:v>
                </c:pt>
                <c:pt idx="7381" formatCode="0.00">
                  <c:v>13.3</c:v>
                </c:pt>
                <c:pt idx="7382" formatCode="0.00">
                  <c:v>13.25</c:v>
                </c:pt>
                <c:pt idx="7383" formatCode="0.00">
                  <c:v>12.710000000000003</c:v>
                </c:pt>
                <c:pt idx="7384" formatCode="0.00">
                  <c:v>12.48</c:v>
                </c:pt>
                <c:pt idx="7385" formatCode="0.00">
                  <c:v>12.29</c:v>
                </c:pt>
                <c:pt idx="7386" formatCode="0.00">
                  <c:v>13.119999999999997</c:v>
                </c:pt>
                <c:pt idx="7387" formatCode="0.00">
                  <c:v>12.41</c:v>
                </c:pt>
                <c:pt idx="7388" formatCode="0.00">
                  <c:v>13.390000000000002</c:v>
                </c:pt>
                <c:pt idx="7389" formatCode="0.00">
                  <c:v>14.550000000000002</c:v>
                </c:pt>
                <c:pt idx="7390" formatCode="0.00">
                  <c:v>12.7</c:v>
                </c:pt>
                <c:pt idx="7391" formatCode="0.00">
                  <c:v>12.85</c:v>
                </c:pt>
                <c:pt idx="7392" formatCode="0.00">
                  <c:v>14.31</c:v>
                </c:pt>
                <c:pt idx="7393" formatCode="0.00">
                  <c:v>15.15</c:v>
                </c:pt>
                <c:pt idx="7394" formatCode="0.00">
                  <c:v>15.130000000000003</c:v>
                </c:pt>
                <c:pt idx="7395" formatCode="0.00">
                  <c:v>12.86</c:v>
                </c:pt>
                <c:pt idx="7396" formatCode="0.00">
                  <c:v>13.849999999999998</c:v>
                </c:pt>
                <c:pt idx="7397" formatCode="0.00">
                  <c:v>13.86</c:v>
                </c:pt>
                <c:pt idx="7398" formatCode="0.00">
                  <c:v>13.76</c:v>
                </c:pt>
                <c:pt idx="7399" formatCode="0.00">
                  <c:v>12.740000000000002</c:v>
                </c:pt>
                <c:pt idx="7400" formatCode="0.00">
                  <c:v>12.38</c:v>
                </c:pt>
                <c:pt idx="7401" formatCode="0.00">
                  <c:v>12.73</c:v>
                </c:pt>
                <c:pt idx="7402" formatCode="0.00">
                  <c:v>12.85</c:v>
                </c:pt>
                <c:pt idx="7403" formatCode="0.00">
                  <c:v>12.879999999999999</c:v>
                </c:pt>
                <c:pt idx="7404" formatCode="0.00">
                  <c:v>12.11</c:v>
                </c:pt>
                <c:pt idx="7405" formatCode="0.00">
                  <c:v>12.13</c:v>
                </c:pt>
                <c:pt idx="7406" formatCode="0.00">
                  <c:v>12.13</c:v>
                </c:pt>
                <c:pt idx="7407" formatCode="0.00">
                  <c:v>14.06</c:v>
                </c:pt>
                <c:pt idx="7408" formatCode="0.00">
                  <c:v>13.269999999999998</c:v>
                </c:pt>
                <c:pt idx="7409" formatCode="0.00">
                  <c:v>13.309999999999999</c:v>
                </c:pt>
                <c:pt idx="7410" formatCode="0.00">
                  <c:v>13.84</c:v>
                </c:pt>
                <c:pt idx="7411" formatCode="0.00">
                  <c:v>13.970000000000002</c:v>
                </c:pt>
                <c:pt idx="7412" formatCode="0.00">
                  <c:v>14.24</c:v>
                </c:pt>
                <c:pt idx="7413" formatCode="0.00">
                  <c:v>13.66</c:v>
                </c:pt>
                <c:pt idx="7414" formatCode="0.00">
                  <c:v>14.71</c:v>
                </c:pt>
                <c:pt idx="7415" formatCode="0.00">
                  <c:v>14.21</c:v>
                </c:pt>
                <c:pt idx="7416" formatCode="0.00">
                  <c:v>15.289999999999997</c:v>
                </c:pt>
                <c:pt idx="7417" formatCode="0.00">
                  <c:v>14.469999999999999</c:v>
                </c:pt>
                <c:pt idx="7418" formatCode="0.00">
                  <c:v>13.22</c:v>
                </c:pt>
                <c:pt idx="7419" formatCode="0.00">
                  <c:v>12.85</c:v>
                </c:pt>
                <c:pt idx="7420" formatCode="0.00">
                  <c:v>13.780000000000001</c:v>
                </c:pt>
                <c:pt idx="7421" formatCode="0.00">
                  <c:v>15.39</c:v>
                </c:pt>
                <c:pt idx="7422" formatCode="0.00">
                  <c:v>14.81</c:v>
                </c:pt>
                <c:pt idx="7423" formatCode="0.00">
                  <c:v>14.499999999999998</c:v>
                </c:pt>
                <c:pt idx="7424" formatCode="0.00">
                  <c:v>13.19</c:v>
                </c:pt>
                <c:pt idx="7425" formatCode="0.00">
                  <c:v>13.96</c:v>
                </c:pt>
                <c:pt idx="7426" formatCode="0.00">
                  <c:v>12.740000000000002</c:v>
                </c:pt>
                <c:pt idx="7427" formatCode="0.00">
                  <c:v>12.11</c:v>
                </c:pt>
                <c:pt idx="7428" formatCode="0.00">
                  <c:v>13.26</c:v>
                </c:pt>
                <c:pt idx="7429" formatCode="0.00">
                  <c:v>14.01</c:v>
                </c:pt>
                <c:pt idx="7430" formatCode="0.00">
                  <c:v>14.02</c:v>
                </c:pt>
                <c:pt idx="7431" formatCode="0.00">
                  <c:v>18.850000000000001</c:v>
                </c:pt>
                <c:pt idx="7432" formatCode="0.00">
                  <c:v>18.23</c:v>
                </c:pt>
                <c:pt idx="7433" formatCode="0.00">
                  <c:v>16.09</c:v>
                </c:pt>
                <c:pt idx="7434" formatCode="0.00">
                  <c:v>16.79</c:v>
                </c:pt>
                <c:pt idx="7435" formatCode="0.00">
                  <c:v>16.79</c:v>
                </c:pt>
                <c:pt idx="7436" formatCode="0.00">
                  <c:v>17.010000000000002</c:v>
                </c:pt>
                <c:pt idx="7437" formatCode="0.00">
                  <c:v>16.09</c:v>
                </c:pt>
                <c:pt idx="7438" formatCode="0.00">
                  <c:v>19.66</c:v>
                </c:pt>
                <c:pt idx="7439" formatCode="0.00">
                  <c:v>19.97</c:v>
                </c:pt>
                <c:pt idx="7440" formatCode="0.00">
                  <c:v>16.829999999999998</c:v>
                </c:pt>
                <c:pt idx="7441" formatCode="0.00">
                  <c:v>13.900000000000002</c:v>
                </c:pt>
                <c:pt idx="7442" formatCode="0.00">
                  <c:v>13.37</c:v>
                </c:pt>
                <c:pt idx="7443" formatCode="0.00">
                  <c:v>13.23</c:v>
                </c:pt>
                <c:pt idx="7444" formatCode="0.00">
                  <c:v>12.11</c:v>
                </c:pt>
                <c:pt idx="7445" formatCode="0.00">
                  <c:v>11.95</c:v>
                </c:pt>
                <c:pt idx="7446" formatCode="0.00">
                  <c:v>12.25</c:v>
                </c:pt>
                <c:pt idx="7447" formatCode="0.00">
                  <c:v>12.22</c:v>
                </c:pt>
                <c:pt idx="7448" formatCode="0.00">
                  <c:v>12.12</c:v>
                </c:pt>
                <c:pt idx="7449" formatCode="0.00">
                  <c:v>12.64</c:v>
                </c:pt>
                <c:pt idx="7450" formatCode="0.00">
                  <c:v>13.74</c:v>
                </c:pt>
                <c:pt idx="7451" formatCode="0.00">
                  <c:v>15.6</c:v>
                </c:pt>
                <c:pt idx="7452" formatCode="0.00">
                  <c:v>13.44</c:v>
                </c:pt>
                <c:pt idx="7453" formatCode="0.00">
                  <c:v>12.5</c:v>
                </c:pt>
                <c:pt idx="7454" formatCode="0.00">
                  <c:v>12.13</c:v>
                </c:pt>
                <c:pt idx="7455" formatCode="0.00">
                  <c:v>12.12</c:v>
                </c:pt>
                <c:pt idx="7456" formatCode="0.00">
                  <c:v>12.560000000000002</c:v>
                </c:pt>
                <c:pt idx="7457" formatCode="0.00">
                  <c:v>13</c:v>
                </c:pt>
                <c:pt idx="7458" formatCode="0.00">
                  <c:v>12.509999999999998</c:v>
                </c:pt>
                <c:pt idx="7459" formatCode="0.00">
                  <c:v>13.77</c:v>
                </c:pt>
                <c:pt idx="7460" formatCode="0.00">
                  <c:v>13.390000000000002</c:v>
                </c:pt>
                <c:pt idx="7461" formatCode="0.00">
                  <c:v>12.23</c:v>
                </c:pt>
                <c:pt idx="7462" formatCode="0.00">
                  <c:v>13.71</c:v>
                </c:pt>
                <c:pt idx="7463" formatCode="0.00">
                  <c:v>13.61</c:v>
                </c:pt>
                <c:pt idx="7464" formatCode="0.00">
                  <c:v>13.489999999999998</c:v>
                </c:pt>
                <c:pt idx="7465" formatCode="0.00">
                  <c:v>12.83</c:v>
                </c:pt>
                <c:pt idx="7466" formatCode="0.00">
                  <c:v>13.019999999999998</c:v>
                </c:pt>
                <c:pt idx="7467" formatCode="0.00">
                  <c:v>13.79</c:v>
                </c:pt>
                <c:pt idx="7468" formatCode="0.00">
                  <c:v>15.25</c:v>
                </c:pt>
                <c:pt idx="7469" formatCode="0.00">
                  <c:v>19.14</c:v>
                </c:pt>
                <c:pt idx="7470" formatCode="0.00">
                  <c:v>28.03</c:v>
                </c:pt>
                <c:pt idx="7471" formatCode="0.00">
                  <c:v>40.74</c:v>
                </c:pt>
                <c:pt idx="7472" formatCode="0.00">
                  <c:v>36.020000000000003</c:v>
                </c:pt>
                <c:pt idx="7473" formatCode="0.00">
                  <c:v>30.320000000000004</c:v>
                </c:pt>
                <c:pt idx="7474" formatCode="0.00">
                  <c:v>26.1</c:v>
                </c:pt>
                <c:pt idx="7475" formatCode="0.00">
                  <c:v>26.05</c:v>
                </c:pt>
                <c:pt idx="7476" formatCode="0.00">
                  <c:v>28.43</c:v>
                </c:pt>
                <c:pt idx="7477" formatCode="0.00">
                  <c:v>31.4</c:v>
                </c:pt>
                <c:pt idx="7478" formatCode="0.00">
                  <c:v>26.090000000000003</c:v>
                </c:pt>
                <c:pt idx="7479" formatCode="0.00">
                  <c:v>25.61</c:v>
                </c:pt>
                <c:pt idx="7480" formatCode="0.00">
                  <c:v>27.800000000000004</c:v>
                </c:pt>
                <c:pt idx="7481" formatCode="0.00">
                  <c:v>27.800000000000004</c:v>
                </c:pt>
                <c:pt idx="7482" formatCode="0.00">
                  <c:v>24.9</c:v>
                </c:pt>
                <c:pt idx="7483" formatCode="0.00">
                  <c:v>26.229999999999997</c:v>
                </c:pt>
                <c:pt idx="7484" formatCode="0.00">
                  <c:v>24.37</c:v>
                </c:pt>
                <c:pt idx="7485" formatCode="0.00">
                  <c:v>23.2</c:v>
                </c:pt>
                <c:pt idx="7486" formatCode="0.00">
                  <c:v>24.25</c:v>
                </c:pt>
                <c:pt idx="7487" formatCode="0.00">
                  <c:v>22.54</c:v>
                </c:pt>
                <c:pt idx="7488" formatCode="0.00">
                  <c:v>21.35</c:v>
                </c:pt>
                <c:pt idx="7489" formatCode="0.00">
                  <c:v>21.14</c:v>
                </c:pt>
                <c:pt idx="7490" formatCode="0.00">
                  <c:v>22.28</c:v>
                </c:pt>
                <c:pt idx="7491" formatCode="0.00">
                  <c:v>20.14</c:v>
                </c:pt>
                <c:pt idx="7492" formatCode="0.00">
                  <c:v>22.44</c:v>
                </c:pt>
                <c:pt idx="7493" formatCode="0.00">
                  <c:v>22.13</c:v>
                </c:pt>
                <c:pt idx="7494" formatCode="0.00">
                  <c:v>23.47</c:v>
                </c:pt>
                <c:pt idx="7495" formatCode="0.00">
                  <c:v>23.62</c:v>
                </c:pt>
                <c:pt idx="7496" formatCode="0.00">
                  <c:v>27.63</c:v>
                </c:pt>
                <c:pt idx="7497" formatCode="0.00">
                  <c:v>26.83</c:v>
                </c:pt>
                <c:pt idx="7498" formatCode="0.00">
                  <c:v>24.5</c:v>
                </c:pt>
                <c:pt idx="7499" formatCode="0.00">
                  <c:v>22.55</c:v>
                </c:pt>
                <c:pt idx="7500" formatCode="0.00">
                  <c:v>20.94</c:v>
                </c:pt>
                <c:pt idx="7501" formatCode="0.00">
                  <c:v>19.54</c:v>
                </c:pt>
                <c:pt idx="7502" formatCode="0.00">
                  <c:v>19.399999999999999</c:v>
                </c:pt>
                <c:pt idx="7503" formatCode="0.00">
                  <c:v>18.399999999999999</c:v>
                </c:pt>
                <c:pt idx="7504" formatCode="0.00">
                  <c:v>17.420000000000002</c:v>
                </c:pt>
                <c:pt idx="7505" formatCode="0.00">
                  <c:v>17.079999999999998</c:v>
                </c:pt>
                <c:pt idx="7506" formatCode="0.00">
                  <c:v>16.170000000000002</c:v>
                </c:pt>
                <c:pt idx="7507" formatCode="0.00">
                  <c:v>17.670000000000002</c:v>
                </c:pt>
                <c:pt idx="7508" formatCode="0.00">
                  <c:v>18.03</c:v>
                </c:pt>
                <c:pt idx="7509" formatCode="0.00">
                  <c:v>16.05</c:v>
                </c:pt>
                <c:pt idx="7510" formatCode="0.00">
                  <c:v>15.049999999999999</c:v>
                </c:pt>
                <c:pt idx="7511" formatCode="0.00">
                  <c:v>14.980000000000002</c:v>
                </c:pt>
                <c:pt idx="7512" formatCode="0.00">
                  <c:v>15.75</c:v>
                </c:pt>
                <c:pt idx="7513" formatCode="0.00">
                  <c:v>16.7</c:v>
                </c:pt>
                <c:pt idx="7514" formatCode="0.00">
                  <c:v>14.45</c:v>
                </c:pt>
                <c:pt idx="7515" formatCode="0.00">
                  <c:v>14.46</c:v>
                </c:pt>
                <c:pt idx="7516" formatCode="0.00">
                  <c:v>15.289999999999997</c:v>
                </c:pt>
                <c:pt idx="7517" formatCode="0.00">
                  <c:v>15.43</c:v>
                </c:pt>
                <c:pt idx="7518" formatCode="0.00">
                  <c:v>14.330000000000002</c:v>
                </c:pt>
                <c:pt idx="7519" formatCode="0.00">
                  <c:v>14.610000000000001</c:v>
                </c:pt>
                <c:pt idx="7520" formatCode="0.00">
                  <c:v>15.07</c:v>
                </c:pt>
                <c:pt idx="7521" formatCode="0.00">
                  <c:v>14.150000000000002</c:v>
                </c:pt>
                <c:pt idx="7522" formatCode="0.00">
                  <c:v>14.540000000000001</c:v>
                </c:pt>
                <c:pt idx="7523" formatCode="0.00">
                  <c:v>15.509999999999998</c:v>
                </c:pt>
                <c:pt idx="7524" formatCode="0.00">
                  <c:v>15.049999999999999</c:v>
                </c:pt>
                <c:pt idx="7525" formatCode="0.00">
                  <c:v>14.330000000000002</c:v>
                </c:pt>
                <c:pt idx="7526" formatCode="0.00">
                  <c:v>16.52</c:v>
                </c:pt>
                <c:pt idx="7527" formatCode="0.00">
                  <c:v>15.289999999999997</c:v>
                </c:pt>
                <c:pt idx="7528" formatCode="0.00">
                  <c:v>16.059999999999999</c:v>
                </c:pt>
                <c:pt idx="7529" formatCode="0.00">
                  <c:v>18.37</c:v>
                </c:pt>
                <c:pt idx="7530" formatCode="0.00">
                  <c:v>20.079999999999998</c:v>
                </c:pt>
                <c:pt idx="7531" formatCode="0.00">
                  <c:v>18.16</c:v>
                </c:pt>
                <c:pt idx="7532" formatCode="0.00">
                  <c:v>18.84</c:v>
                </c:pt>
                <c:pt idx="7533" formatCode="0.00">
                  <c:v>16.850000000000001</c:v>
                </c:pt>
                <c:pt idx="7534" formatCode="0.00">
                  <c:v>16.989999999999998</c:v>
                </c:pt>
                <c:pt idx="7535" formatCode="0.00">
                  <c:v>15.47</c:v>
                </c:pt>
                <c:pt idx="7536" formatCode="0.00">
                  <c:v>15.620000000000001</c:v>
                </c:pt>
                <c:pt idx="7537" formatCode="0.00">
                  <c:v>15.93</c:v>
                </c:pt>
                <c:pt idx="7538" formatCode="0.00">
                  <c:v>15.190000000000001</c:v>
                </c:pt>
                <c:pt idx="7539" formatCode="0.00">
                  <c:v>15.190000000000001</c:v>
                </c:pt>
                <c:pt idx="7540" formatCode="0.00">
                  <c:v>15.120000000000001</c:v>
                </c:pt>
                <c:pt idx="7541" formatCode="0.00">
                  <c:v>16.13</c:v>
                </c:pt>
                <c:pt idx="7542" formatCode="0.00">
                  <c:v>14.67</c:v>
                </c:pt>
                <c:pt idx="7543" formatCode="0.00">
                  <c:v>15.909999999999998</c:v>
                </c:pt>
                <c:pt idx="7544" formatCode="0.00">
                  <c:v>18.11</c:v>
                </c:pt>
                <c:pt idx="7545" formatCode="0.00">
                  <c:v>14.81</c:v>
                </c:pt>
                <c:pt idx="7546" formatCode="0.00">
                  <c:v>15.839999999999998</c:v>
                </c:pt>
                <c:pt idx="7547" formatCode="0.00">
                  <c:v>17.600000000000001</c:v>
                </c:pt>
                <c:pt idx="7548" formatCode="0.00">
                  <c:v>19.61</c:v>
                </c:pt>
                <c:pt idx="7549" formatCode="0.00">
                  <c:v>19.34</c:v>
                </c:pt>
                <c:pt idx="7550" formatCode="0.00">
                  <c:v>24.39</c:v>
                </c:pt>
                <c:pt idx="7551" formatCode="0.00">
                  <c:v>22.73</c:v>
                </c:pt>
                <c:pt idx="7552" formatCode="0.00">
                  <c:v>20.95</c:v>
                </c:pt>
                <c:pt idx="7553" formatCode="0.00">
                  <c:v>17.86</c:v>
                </c:pt>
                <c:pt idx="7554" formatCode="0.00">
                  <c:v>18.940000000000001</c:v>
                </c:pt>
                <c:pt idx="7555" formatCode="0.00">
                  <c:v>20.7</c:v>
                </c:pt>
                <c:pt idx="7556" formatCode="0.00">
                  <c:v>18.7</c:v>
                </c:pt>
                <c:pt idx="7557" formatCode="0.00">
                  <c:v>16.600000000000001</c:v>
                </c:pt>
                <c:pt idx="7558" formatCode="0.00">
                  <c:v>15.57</c:v>
                </c:pt>
                <c:pt idx="7559" formatCode="0.00">
                  <c:v>15.740000000000002</c:v>
                </c:pt>
                <c:pt idx="7560" formatCode="0.00">
                  <c:v>15.740000000000002</c:v>
                </c:pt>
                <c:pt idx="7561" formatCode="0.00">
                  <c:v>16.91</c:v>
                </c:pt>
                <c:pt idx="7562" formatCode="0.00">
                  <c:v>16.079999999999998</c:v>
                </c:pt>
                <c:pt idx="7563" formatCode="0.00">
                  <c:v>17.29</c:v>
                </c:pt>
                <c:pt idx="7564" formatCode="0.00">
                  <c:v>18.21</c:v>
                </c:pt>
                <c:pt idx="7565" formatCode="0.00">
                  <c:v>18.21</c:v>
                </c:pt>
                <c:pt idx="7566" formatCode="0.00">
                  <c:v>20.7</c:v>
                </c:pt>
                <c:pt idx="7567" formatCode="0.00">
                  <c:v>19.34</c:v>
                </c:pt>
                <c:pt idx="7568" formatCode="0.00">
                  <c:v>20.59</c:v>
                </c:pt>
                <c:pt idx="7569" formatCode="0.00">
                  <c:v>24.99</c:v>
                </c:pt>
                <c:pt idx="7570" formatCode="0.00">
                  <c:v>27.01</c:v>
                </c:pt>
                <c:pt idx="7571" formatCode="0.00">
                  <c:v>24.3</c:v>
                </c:pt>
                <c:pt idx="7572" formatCode="0.00">
                  <c:v>22.47</c:v>
                </c:pt>
                <c:pt idx="7573" formatCode="0.00">
                  <c:v>25.22</c:v>
                </c:pt>
                <c:pt idx="7574" formatCode="0.00">
                  <c:v>23.95</c:v>
                </c:pt>
                <c:pt idx="7575" formatCode="0.00">
                  <c:v>27.02</c:v>
                </c:pt>
                <c:pt idx="7576" formatCode="0.00">
                  <c:v>27.02</c:v>
                </c:pt>
                <c:pt idx="7577" formatCode="0.00">
                  <c:v>26.05</c:v>
                </c:pt>
                <c:pt idx="7578" formatCode="0.00">
                  <c:v>27.589999999999996</c:v>
                </c:pt>
                <c:pt idx="7579" formatCode="0.00">
                  <c:v>26.69</c:v>
                </c:pt>
                <c:pt idx="7580" formatCode="0.00">
                  <c:v>22.34</c:v>
                </c:pt>
                <c:pt idx="7581" formatCode="0.00">
                  <c:v>24.15</c:v>
                </c:pt>
                <c:pt idx="7582" formatCode="0.00">
                  <c:v>22.5</c:v>
                </c:pt>
                <c:pt idx="7583" formatCode="0.00">
                  <c:v>23.11</c:v>
                </c:pt>
                <c:pt idx="7584" formatCode="0.00">
                  <c:v>22.42</c:v>
                </c:pt>
                <c:pt idx="7585" formatCode="0.00">
                  <c:v>20.2</c:v>
                </c:pt>
                <c:pt idx="7586" formatCode="0.00">
                  <c:v>19.98</c:v>
                </c:pt>
                <c:pt idx="7587" formatCode="0.00">
                  <c:v>21.98</c:v>
                </c:pt>
                <c:pt idx="7588" formatCode="0.00">
                  <c:v>21.65</c:v>
                </c:pt>
                <c:pt idx="7589" formatCode="0.00">
                  <c:v>21.84</c:v>
                </c:pt>
                <c:pt idx="7590" formatCode="0.00">
                  <c:v>23.38</c:v>
                </c:pt>
                <c:pt idx="7591" formatCode="0.00">
                  <c:v>26</c:v>
                </c:pt>
                <c:pt idx="7592" formatCode="0.00">
                  <c:v>26.539999999999996</c:v>
                </c:pt>
                <c:pt idx="7593" formatCode="0.00">
                  <c:v>26.289999999999996</c:v>
                </c:pt>
                <c:pt idx="7594" formatCode="0.00">
                  <c:v>28.139999999999997</c:v>
                </c:pt>
                <c:pt idx="7595" formatCode="0.00">
                  <c:v>25.4</c:v>
                </c:pt>
                <c:pt idx="7596" formatCode="0.00">
                  <c:v>25.4</c:v>
                </c:pt>
                <c:pt idx="7597" formatCode="0.00">
                  <c:v>24.11</c:v>
                </c:pt>
                <c:pt idx="7598" formatCode="0.00">
                  <c:v>22.31</c:v>
                </c:pt>
                <c:pt idx="7599" formatCode="0.00">
                  <c:v>21.64</c:v>
                </c:pt>
                <c:pt idx="7600" formatCode="0.00">
                  <c:v>20.53</c:v>
                </c:pt>
                <c:pt idx="7601" formatCode="0.00">
                  <c:v>19.38</c:v>
                </c:pt>
                <c:pt idx="7602" formatCode="0.00">
                  <c:v>20.98</c:v>
                </c:pt>
                <c:pt idx="7603" formatCode="0.00">
                  <c:v>20.72</c:v>
                </c:pt>
                <c:pt idx="7604" formatCode="0.00">
                  <c:v>19.11</c:v>
                </c:pt>
                <c:pt idx="7605" formatCode="0.00">
                  <c:v>19.809999999999999</c:v>
                </c:pt>
                <c:pt idx="7606" formatCode="0.00">
                  <c:v>20.55</c:v>
                </c:pt>
                <c:pt idx="7607" formatCode="0.00">
                  <c:v>17.7</c:v>
                </c:pt>
                <c:pt idx="7608" formatCode="0.00">
                  <c:v>17.09</c:v>
                </c:pt>
                <c:pt idx="7609" formatCode="0.00">
                  <c:v>16.7</c:v>
                </c:pt>
                <c:pt idx="7610" formatCode="0.00">
                  <c:v>16.86</c:v>
                </c:pt>
                <c:pt idx="7611" formatCode="0.00">
                  <c:v>17.350000000000001</c:v>
                </c:pt>
                <c:pt idx="7612" formatCode="0.00">
                  <c:v>18.670000000000002</c:v>
                </c:pt>
                <c:pt idx="7613" formatCode="0.00">
                  <c:v>18.34</c:v>
                </c:pt>
                <c:pt idx="7614" formatCode="0.00">
                  <c:v>18.05</c:v>
                </c:pt>
                <c:pt idx="7615" formatCode="0.00">
                  <c:v>16.5</c:v>
                </c:pt>
                <c:pt idx="7616" formatCode="0.00">
                  <c:v>16.920000000000002</c:v>
                </c:pt>
                <c:pt idx="7617" formatCode="0.00">
                  <c:v>16.84</c:v>
                </c:pt>
                <c:pt idx="7618" formatCode="0.00">
                  <c:v>14.99</c:v>
                </c:pt>
                <c:pt idx="7619" formatCode="0.00">
                  <c:v>14.44</c:v>
                </c:pt>
                <c:pt idx="7620" formatCode="0.00">
                  <c:v>14.02</c:v>
                </c:pt>
                <c:pt idx="7621" formatCode="0.00">
                  <c:v>13.79</c:v>
                </c:pt>
                <c:pt idx="7622" formatCode="0.00">
                  <c:v>14.17</c:v>
                </c:pt>
                <c:pt idx="7623" formatCode="0.00">
                  <c:v>14.940000000000001</c:v>
                </c:pt>
                <c:pt idx="7624" formatCode="0.00">
                  <c:v>14.74</c:v>
                </c:pt>
                <c:pt idx="7625" formatCode="0.00">
                  <c:v>14.74</c:v>
                </c:pt>
                <c:pt idx="7626" formatCode="0.00">
                  <c:v>15.24</c:v>
                </c:pt>
                <c:pt idx="7627" formatCode="0.00">
                  <c:v>13.819999999999999</c:v>
                </c:pt>
                <c:pt idx="7628" formatCode="0.00">
                  <c:v>13.56</c:v>
                </c:pt>
                <c:pt idx="7629" formatCode="0.00">
                  <c:v>13.95</c:v>
                </c:pt>
                <c:pt idx="7630" formatCode="0.00">
                  <c:v>13.100000000000001</c:v>
                </c:pt>
                <c:pt idx="7631" formatCode="0.00">
                  <c:v>14.12</c:v>
                </c:pt>
                <c:pt idx="7632" formatCode="0.00">
                  <c:v>15.42</c:v>
                </c:pt>
                <c:pt idx="7633" formatCode="0.00">
                  <c:v>14.09</c:v>
                </c:pt>
                <c:pt idx="7634" formatCode="0.00">
                  <c:v>16.16</c:v>
                </c:pt>
                <c:pt idx="7635" formatCode="0.00">
                  <c:v>15.36</c:v>
                </c:pt>
                <c:pt idx="7636" formatCode="0.00">
                  <c:v>16.260000000000002</c:v>
                </c:pt>
                <c:pt idx="7637" formatCode="0.00">
                  <c:v>14.85</c:v>
                </c:pt>
                <c:pt idx="7638" formatCode="0.00">
                  <c:v>13.84</c:v>
                </c:pt>
                <c:pt idx="7639" formatCode="0.00">
                  <c:v>13.720000000000002</c:v>
                </c:pt>
                <c:pt idx="7640" formatCode="0.00">
                  <c:v>13.62</c:v>
                </c:pt>
                <c:pt idx="7641" formatCode="0.00">
                  <c:v>13.350000000000001</c:v>
                </c:pt>
                <c:pt idx="7642" formatCode="0.00">
                  <c:v>13.239999999999998</c:v>
                </c:pt>
                <c:pt idx="7643" formatCode="0.00">
                  <c:v>13.28</c:v>
                </c:pt>
                <c:pt idx="7644" formatCode="0.00">
                  <c:v>13.95</c:v>
                </c:pt>
                <c:pt idx="7645" formatCode="0.00">
                  <c:v>13.22</c:v>
                </c:pt>
                <c:pt idx="7646" formatCode="0.00">
                  <c:v>14.08</c:v>
                </c:pt>
                <c:pt idx="7647" formatCode="0.00">
                  <c:v>13.96</c:v>
                </c:pt>
                <c:pt idx="7648" formatCode="0.00">
                  <c:v>13.77</c:v>
                </c:pt>
                <c:pt idx="7649" formatCode="0.00">
                  <c:v>15.22</c:v>
                </c:pt>
                <c:pt idx="7650" formatCode="0.00">
                  <c:v>15.7</c:v>
                </c:pt>
                <c:pt idx="7651" formatCode="0.00">
                  <c:v>14.679999999999998</c:v>
                </c:pt>
                <c:pt idx="7652" formatCode="0.00">
                  <c:v>15.6</c:v>
                </c:pt>
                <c:pt idx="7653" formatCode="0.00">
                  <c:v>16.05</c:v>
                </c:pt>
                <c:pt idx="7654" formatCode="0.00">
                  <c:v>15.909999999999998</c:v>
                </c:pt>
                <c:pt idx="7655" formatCode="0.00">
                  <c:v>14.719999999999999</c:v>
                </c:pt>
                <c:pt idx="7656" formatCode="0.00">
                  <c:v>14.57</c:v>
                </c:pt>
                <c:pt idx="7657" formatCode="0.00">
                  <c:v>13.63</c:v>
                </c:pt>
                <c:pt idx="7658" formatCode="0.00">
                  <c:v>14.69</c:v>
                </c:pt>
                <c:pt idx="7659" formatCode="0.00">
                  <c:v>14.41</c:v>
                </c:pt>
                <c:pt idx="7660" formatCode="0.00">
                  <c:v>15.039999999999997</c:v>
                </c:pt>
                <c:pt idx="7661" formatCode="0.00">
                  <c:v>14.679999999999998</c:v>
                </c:pt>
                <c:pt idx="7662" formatCode="0.00">
                  <c:v>15.57</c:v>
                </c:pt>
                <c:pt idx="7663" formatCode="0.00">
                  <c:v>15.950000000000001</c:v>
                </c:pt>
                <c:pt idx="7664" formatCode="0.00">
                  <c:v>16.329999999999998</c:v>
                </c:pt>
                <c:pt idx="7665" formatCode="0.00">
                  <c:v>15.2</c:v>
                </c:pt>
                <c:pt idx="7666" formatCode="0.00">
                  <c:v>15.82</c:v>
                </c:pt>
                <c:pt idx="7667" formatCode="0.00">
                  <c:v>14.42</c:v>
                </c:pt>
                <c:pt idx="7668" formatCode="0.00">
                  <c:v>13.900000000000002</c:v>
                </c:pt>
                <c:pt idx="7669" formatCode="0.00">
                  <c:v>13.43</c:v>
                </c:pt>
                <c:pt idx="7670" formatCode="0.00">
                  <c:v>13.119999999999997</c:v>
                </c:pt>
                <c:pt idx="7671" formatCode="0.00">
                  <c:v>13.119999999999997</c:v>
                </c:pt>
                <c:pt idx="7672" formatCode="0.00">
                  <c:v>14.19</c:v>
                </c:pt>
                <c:pt idx="7673" formatCode="0.00">
                  <c:v>14.2</c:v>
                </c:pt>
                <c:pt idx="7674" formatCode="0.00">
                  <c:v>13.63</c:v>
                </c:pt>
                <c:pt idx="7675" formatCode="0.00">
                  <c:v>13.47</c:v>
                </c:pt>
                <c:pt idx="7676" formatCode="0.00">
                  <c:v>13.65</c:v>
                </c:pt>
                <c:pt idx="7677" formatCode="0.00">
                  <c:v>14.05</c:v>
                </c:pt>
                <c:pt idx="7678" formatCode="0.00">
                  <c:v>14.08</c:v>
                </c:pt>
                <c:pt idx="7679" formatCode="0.00">
                  <c:v>14.64</c:v>
                </c:pt>
                <c:pt idx="7680" formatCode="0.00">
                  <c:v>17.03</c:v>
                </c:pt>
                <c:pt idx="7681" formatCode="0.00">
                  <c:v>20.97</c:v>
                </c:pt>
                <c:pt idx="7682" formatCode="0.00">
                  <c:v>20.5</c:v>
                </c:pt>
                <c:pt idx="7683" formatCode="0.00">
                  <c:v>20.14</c:v>
                </c:pt>
                <c:pt idx="7684" formatCode="0.00">
                  <c:v>19.37</c:v>
                </c:pt>
                <c:pt idx="7685" formatCode="0.00">
                  <c:v>19.41</c:v>
                </c:pt>
                <c:pt idx="7686" formatCode="0.00">
                  <c:v>18.37</c:v>
                </c:pt>
                <c:pt idx="7687" formatCode="0.00">
                  <c:v>18.48</c:v>
                </c:pt>
                <c:pt idx="7688" formatCode="0.00">
                  <c:v>21.17</c:v>
                </c:pt>
                <c:pt idx="7689" formatCode="0.00">
                  <c:v>17.25</c:v>
                </c:pt>
                <c:pt idx="7690" formatCode="0.00">
                  <c:v>25.759999999999998</c:v>
                </c:pt>
                <c:pt idx="7691" formatCode="0.00">
                  <c:v>23.85</c:v>
                </c:pt>
                <c:pt idx="7692" formatCode="0.00">
                  <c:v>18.75</c:v>
                </c:pt>
                <c:pt idx="7693" formatCode="0.00">
                  <c:v>16.64</c:v>
                </c:pt>
                <c:pt idx="7694" formatCode="0.00">
                  <c:v>15.629999999999999</c:v>
                </c:pt>
                <c:pt idx="7695" formatCode="0.00">
                  <c:v>14.77</c:v>
                </c:pt>
                <c:pt idx="7696" formatCode="0.00">
                  <c:v>14.77</c:v>
                </c:pt>
                <c:pt idx="7697" formatCode="0.00">
                  <c:v>15.58</c:v>
                </c:pt>
                <c:pt idx="7698" formatCode="0.00">
                  <c:v>14.96</c:v>
                </c:pt>
                <c:pt idx="7699" formatCode="0.00">
                  <c:v>14.760000000000002</c:v>
                </c:pt>
                <c:pt idx="7700" formatCode="0.00">
                  <c:v>13.200000000000001</c:v>
                </c:pt>
                <c:pt idx="7701" formatCode="0.00">
                  <c:v>13.54</c:v>
                </c:pt>
                <c:pt idx="7702" formatCode="0.00">
                  <c:v>13.55</c:v>
                </c:pt>
                <c:pt idx="7703" formatCode="0.00">
                  <c:v>13.04</c:v>
                </c:pt>
                <c:pt idx="7704" formatCode="0.00">
                  <c:v>12.82</c:v>
                </c:pt>
                <c:pt idx="7705" formatCode="0.00">
                  <c:v>12.67</c:v>
                </c:pt>
                <c:pt idx="7706" formatCode="0.00">
                  <c:v>12.44</c:v>
                </c:pt>
                <c:pt idx="7707" formatCode="0.00">
                  <c:v>11.97</c:v>
                </c:pt>
                <c:pt idx="7708" formatCode="0.00">
                  <c:v>11.77</c:v>
                </c:pt>
                <c:pt idx="7709" formatCode="0.00">
                  <c:v>12.740000000000002</c:v>
                </c:pt>
                <c:pt idx="7710" formatCode="0.00">
                  <c:v>12.02</c:v>
                </c:pt>
                <c:pt idx="7711" formatCode="0.00">
                  <c:v>12.869999999999997</c:v>
                </c:pt>
                <c:pt idx="7712" formatCode="0.00">
                  <c:v>13.05</c:v>
                </c:pt>
                <c:pt idx="7713" formatCode="0.00">
                  <c:v>12.83</c:v>
                </c:pt>
                <c:pt idx="7714" formatCode="0.00">
                  <c:v>12.72</c:v>
                </c:pt>
                <c:pt idx="7715" formatCode="0.00">
                  <c:v>11.87</c:v>
                </c:pt>
                <c:pt idx="7716" formatCode="0.00">
                  <c:v>12.44</c:v>
                </c:pt>
                <c:pt idx="7717" formatCode="0.00">
                  <c:v>13.37</c:v>
                </c:pt>
                <c:pt idx="7718" formatCode="0.00">
                  <c:v>12.86</c:v>
                </c:pt>
                <c:pt idx="7719" formatCode="0.00">
                  <c:v>12.42</c:v>
                </c:pt>
                <c:pt idx="7720" formatCode="0.00">
                  <c:v>11.39</c:v>
                </c:pt>
                <c:pt idx="7721" formatCode="0.00">
                  <c:v>11.5</c:v>
                </c:pt>
                <c:pt idx="7722" formatCode="0.00">
                  <c:v>11.66</c:v>
                </c:pt>
                <c:pt idx="7723" formatCode="0.00">
                  <c:v>12.05</c:v>
                </c:pt>
                <c:pt idx="7724" formatCode="0.00">
                  <c:v>11.68</c:v>
                </c:pt>
                <c:pt idx="7725" formatCode="0.00">
                  <c:v>11.55</c:v>
                </c:pt>
                <c:pt idx="7726" formatCode="0.00">
                  <c:v>11.81</c:v>
                </c:pt>
                <c:pt idx="7727" formatCode="0.00">
                  <c:v>12.64</c:v>
                </c:pt>
                <c:pt idx="7728" formatCode="0.00">
                  <c:v>12.19</c:v>
                </c:pt>
                <c:pt idx="7729" formatCode="0.00">
                  <c:v>11.43</c:v>
                </c:pt>
                <c:pt idx="7730" formatCode="0.00">
                  <c:v>11.34</c:v>
                </c:pt>
                <c:pt idx="7731" formatCode="0.00">
                  <c:v>12.27</c:v>
                </c:pt>
                <c:pt idx="7732" formatCode="0.00">
                  <c:v>12.38</c:v>
                </c:pt>
                <c:pt idx="7733" formatCode="0.00">
                  <c:v>13.449999999999998</c:v>
                </c:pt>
                <c:pt idx="7734" formatCode="0.00">
                  <c:v>13.63</c:v>
                </c:pt>
                <c:pt idx="7735" formatCode="0.00">
                  <c:v>13.65</c:v>
                </c:pt>
                <c:pt idx="7736" formatCode="0.00">
                  <c:v>12.94</c:v>
                </c:pt>
                <c:pt idx="7737" formatCode="0.00">
                  <c:v>13.119999999999997</c:v>
                </c:pt>
                <c:pt idx="7738" formatCode="0.00">
                  <c:v>13.419999999999998</c:v>
                </c:pt>
                <c:pt idx="7739" formatCode="0.00">
                  <c:v>13.48</c:v>
                </c:pt>
                <c:pt idx="7740" formatCode="0.00">
                  <c:v>11.98</c:v>
                </c:pt>
                <c:pt idx="7741" formatCode="0.00">
                  <c:v>11.98</c:v>
                </c:pt>
                <c:pt idx="7742" formatCode="0.00">
                  <c:v>12.02</c:v>
                </c:pt>
                <c:pt idx="7743" formatCode="0.00">
                  <c:v>11.94</c:v>
                </c:pt>
                <c:pt idx="7744" formatCode="0.00">
                  <c:v>12.509999999999998</c:v>
                </c:pt>
                <c:pt idx="7745" formatCode="0.00">
                  <c:v>17.5</c:v>
                </c:pt>
                <c:pt idx="7746" formatCode="0.00">
                  <c:v>15.160000000000002</c:v>
                </c:pt>
                <c:pt idx="7747" formatCode="0.00">
                  <c:v>17.850000000000001</c:v>
                </c:pt>
                <c:pt idx="7748" formatCode="0.00">
                  <c:v>18.14</c:v>
                </c:pt>
                <c:pt idx="7749" formatCode="0.00">
                  <c:v>16.3</c:v>
                </c:pt>
                <c:pt idx="7750" formatCode="0.00">
                  <c:v>15.370000000000001</c:v>
                </c:pt>
                <c:pt idx="7751" formatCode="0.00">
                  <c:v>15.53</c:v>
                </c:pt>
                <c:pt idx="7752" formatCode="0.00">
                  <c:v>15.920000000000002</c:v>
                </c:pt>
                <c:pt idx="7753" formatCode="0.00">
                  <c:v>13.3</c:v>
                </c:pt>
                <c:pt idx="7754" formatCode="0.00">
                  <c:v>12.02</c:v>
                </c:pt>
                <c:pt idx="7755" formatCode="0.00">
                  <c:v>12.29</c:v>
                </c:pt>
                <c:pt idx="7756" formatCode="0.00">
                  <c:v>14.499999999999998</c:v>
                </c:pt>
                <c:pt idx="7757" formatCode="0.00">
                  <c:v>13.100000000000001</c:v>
                </c:pt>
                <c:pt idx="7758" formatCode="0.00">
                  <c:v>12.39</c:v>
                </c:pt>
                <c:pt idx="7759" formatCode="0.00">
                  <c:v>14.02</c:v>
                </c:pt>
                <c:pt idx="7760" formatCode="0.00">
                  <c:v>13.29</c:v>
                </c:pt>
                <c:pt idx="7761" formatCode="0.00">
                  <c:v>13.570000000000002</c:v>
                </c:pt>
                <c:pt idx="7762" formatCode="0.00">
                  <c:v>13.63</c:v>
                </c:pt>
                <c:pt idx="7763" formatCode="0.00">
                  <c:v>12.990000000000002</c:v>
                </c:pt>
                <c:pt idx="7764" formatCode="0.00">
                  <c:v>12.839999999999998</c:v>
                </c:pt>
                <c:pt idx="7765" formatCode="0.00">
                  <c:v>13.48</c:v>
                </c:pt>
                <c:pt idx="7766" formatCode="0.00">
                  <c:v>13.38</c:v>
                </c:pt>
                <c:pt idx="7767" formatCode="0.00">
                  <c:v>15.36</c:v>
                </c:pt>
                <c:pt idx="7768" formatCode="0.00">
                  <c:v>15.909999999999998</c:v>
                </c:pt>
                <c:pt idx="7769" formatCode="0.00">
                  <c:v>16.690000000000001</c:v>
                </c:pt>
                <c:pt idx="7770" formatCode="0.00">
                  <c:v>16.12</c:v>
                </c:pt>
                <c:pt idx="7771" formatCode="0.00">
                  <c:v>16.21</c:v>
                </c:pt>
                <c:pt idx="7772" formatCode="0.00">
                  <c:v>15.28</c:v>
                </c:pt>
                <c:pt idx="7773" formatCode="0.00">
                  <c:v>14.41</c:v>
                </c:pt>
                <c:pt idx="7774" formatCode="0.00">
                  <c:v>13.750000000000002</c:v>
                </c:pt>
                <c:pt idx="7775" formatCode="0.00">
                  <c:v>13.34</c:v>
                </c:pt>
                <c:pt idx="7776" formatCode="0.00">
                  <c:v>13.019999999999998</c:v>
                </c:pt>
                <c:pt idx="7777" formatCode="0.00">
                  <c:v>13.459999999999999</c:v>
                </c:pt>
                <c:pt idx="7778" formatCode="0.00">
                  <c:v>14.24</c:v>
                </c:pt>
                <c:pt idx="7779" formatCode="0.00">
                  <c:v>15.36</c:v>
                </c:pt>
                <c:pt idx="7780" formatCode="0.00">
                  <c:v>16.190000000000001</c:v>
                </c:pt>
                <c:pt idx="7781" formatCode="0.00">
                  <c:v>17.059999999999999</c:v>
                </c:pt>
                <c:pt idx="7782" formatCode="0.00">
                  <c:v>18.559999999999999</c:v>
                </c:pt>
                <c:pt idx="7783" formatCode="0.00">
                  <c:v>19.32</c:v>
                </c:pt>
                <c:pt idx="7784" formatCode="0.00">
                  <c:v>22.08</c:v>
                </c:pt>
                <c:pt idx="7785" formatCode="0.00">
                  <c:v>22.51</c:v>
                </c:pt>
                <c:pt idx="7786" formatCode="0.00">
                  <c:v>18.71</c:v>
                </c:pt>
                <c:pt idx="7787" formatCode="0.00">
                  <c:v>18.739999999999998</c:v>
                </c:pt>
                <c:pt idx="7788" formatCode="0.00">
                  <c:v>14.38</c:v>
                </c:pt>
                <c:pt idx="7789" formatCode="0.00">
                  <c:v>14.74</c:v>
                </c:pt>
                <c:pt idx="7790" formatCode="0.00">
                  <c:v>14.17</c:v>
                </c:pt>
                <c:pt idx="7791" formatCode="0.00">
                  <c:v>14.48</c:v>
                </c:pt>
                <c:pt idx="7792" formatCode="0.00">
                  <c:v>13.37</c:v>
                </c:pt>
                <c:pt idx="7793" formatCode="0.00">
                  <c:v>13.720000000000002</c:v>
                </c:pt>
                <c:pt idx="7794" formatCode="0.00">
                  <c:v>13.350000000000001</c:v>
                </c:pt>
                <c:pt idx="7795" formatCode="0.00">
                  <c:v>12.85</c:v>
                </c:pt>
                <c:pt idx="7796" formatCode="0.00">
                  <c:v>12.42</c:v>
                </c:pt>
                <c:pt idx="7797" formatCode="0.00">
                  <c:v>12.41</c:v>
                </c:pt>
                <c:pt idx="7798" formatCode="0.00">
                  <c:v>12.43</c:v>
                </c:pt>
                <c:pt idx="7799" formatCode="0.00">
                  <c:v>12.43</c:v>
                </c:pt>
                <c:pt idx="7800" formatCode="0.00">
                  <c:v>12.34</c:v>
                </c:pt>
                <c:pt idx="7801" formatCode="0.00">
                  <c:v>13.15</c:v>
                </c:pt>
                <c:pt idx="7802" formatCode="0.00">
                  <c:v>12.9</c:v>
                </c:pt>
                <c:pt idx="7803" formatCode="0.00">
                  <c:v>13.33</c:v>
                </c:pt>
                <c:pt idx="7804" formatCode="0.00">
                  <c:v>14.069999999999999</c:v>
                </c:pt>
                <c:pt idx="7805" formatCode="0.00">
                  <c:v>14.12</c:v>
                </c:pt>
                <c:pt idx="7806" formatCode="0.00">
                  <c:v>12.14</c:v>
                </c:pt>
                <c:pt idx="7807" formatCode="0.00">
                  <c:v>11.79</c:v>
                </c:pt>
                <c:pt idx="7808" formatCode="0.00">
                  <c:v>12.22</c:v>
                </c:pt>
                <c:pt idx="7809" formatCode="0.00">
                  <c:v>12.64</c:v>
                </c:pt>
                <c:pt idx="7810" formatCode="0.00">
                  <c:v>11.75</c:v>
                </c:pt>
                <c:pt idx="7811" formatCode="0.00">
                  <c:v>12.64</c:v>
                </c:pt>
                <c:pt idx="7812" formatCode="0.00">
                  <c:v>12.72</c:v>
                </c:pt>
                <c:pt idx="7813" formatCode="0.00">
                  <c:v>13.19</c:v>
                </c:pt>
                <c:pt idx="7814" formatCode="0.00">
                  <c:v>12.79</c:v>
                </c:pt>
                <c:pt idx="7815" formatCode="0.00">
                  <c:v>12.2</c:v>
                </c:pt>
                <c:pt idx="7816" formatCode="0.00">
                  <c:v>11.71</c:v>
                </c:pt>
                <c:pt idx="7817" formatCode="0.00">
                  <c:v>11.45</c:v>
                </c:pt>
                <c:pt idx="7818" formatCode="0.00">
                  <c:v>11.27</c:v>
                </c:pt>
                <c:pt idx="7819" formatCode="0.00">
                  <c:v>11.43</c:v>
                </c:pt>
                <c:pt idx="7820" formatCode="0.00">
                  <c:v>11.44</c:v>
                </c:pt>
                <c:pt idx="7821" formatCode="0.00">
                  <c:v>11.44</c:v>
                </c:pt>
                <c:pt idx="7822" formatCode="0.00">
                  <c:v>11.99</c:v>
                </c:pt>
                <c:pt idx="7823" formatCode="0.00">
                  <c:v>12.950000000000001</c:v>
                </c:pt>
                <c:pt idx="7824" formatCode="0.00">
                  <c:v>13.37</c:v>
                </c:pt>
                <c:pt idx="7825" formatCode="0.00">
                  <c:v>14.04</c:v>
                </c:pt>
                <c:pt idx="7826" formatCode="0.00">
                  <c:v>14.04</c:v>
                </c:pt>
                <c:pt idx="7827" formatCode="0.00">
                  <c:v>12.85</c:v>
                </c:pt>
                <c:pt idx="7828" formatCode="0.00">
                  <c:v>11.85</c:v>
                </c:pt>
                <c:pt idx="7829" formatCode="0.00">
                  <c:v>11.67</c:v>
                </c:pt>
                <c:pt idx="7830" formatCode="0.00">
                  <c:v>11.32</c:v>
                </c:pt>
                <c:pt idx="7831" formatCode="0.00">
                  <c:v>11.56</c:v>
                </c:pt>
                <c:pt idx="7832" formatCode="0.00">
                  <c:v>11.49</c:v>
                </c:pt>
                <c:pt idx="7833" formatCode="0.00">
                  <c:v>11.26</c:v>
                </c:pt>
                <c:pt idx="7834" formatCode="0.00">
                  <c:v>11.54</c:v>
                </c:pt>
                <c:pt idx="7835" formatCode="0.00">
                  <c:v>11.23</c:v>
                </c:pt>
                <c:pt idx="7836" formatCode="0.00">
                  <c:v>11.23</c:v>
                </c:pt>
                <c:pt idx="7837" formatCode="0.00">
                  <c:v>11.87</c:v>
                </c:pt>
                <c:pt idx="7838" formatCode="0.00">
                  <c:v>12.48</c:v>
                </c:pt>
                <c:pt idx="7839" formatCode="0.00">
                  <c:v>12.78</c:v>
                </c:pt>
                <c:pt idx="7840" formatCode="0.00">
                  <c:v>11.54</c:v>
                </c:pt>
                <c:pt idx="7841" formatCode="0.00">
                  <c:v>11.77</c:v>
                </c:pt>
                <c:pt idx="7842" formatCode="0.00">
                  <c:v>11.07</c:v>
                </c:pt>
                <c:pt idx="7843" formatCode="0.00">
                  <c:v>10.81</c:v>
                </c:pt>
                <c:pt idx="7844" formatCode="0.00">
                  <c:v>10.63</c:v>
                </c:pt>
                <c:pt idx="7845" formatCode="0.00">
                  <c:v>10.58</c:v>
                </c:pt>
                <c:pt idx="7846" formatCode="0.00">
                  <c:v>11.88</c:v>
                </c:pt>
                <c:pt idx="7847" formatCode="0.00">
                  <c:v>11.99</c:v>
                </c:pt>
                <c:pt idx="7848" formatCode="0.00">
                  <c:v>11.81</c:v>
                </c:pt>
                <c:pt idx="7849" formatCode="0.00">
                  <c:v>11.93</c:v>
                </c:pt>
                <c:pt idx="7850" formatCode="0.00">
                  <c:v>10.97</c:v>
                </c:pt>
                <c:pt idx="7851" formatCode="0.00">
                  <c:v>11.37</c:v>
                </c:pt>
                <c:pt idx="7852" formatCode="0.00">
                  <c:v>11.29</c:v>
                </c:pt>
                <c:pt idx="7853" formatCode="0.00">
                  <c:v>11.45</c:v>
                </c:pt>
                <c:pt idx="7854" formatCode="0.00">
                  <c:v>10.88</c:v>
                </c:pt>
                <c:pt idx="7855" formatCode="0.00">
                  <c:v>10.85</c:v>
                </c:pt>
                <c:pt idx="7856" formatCode="0.00">
                  <c:v>11.07</c:v>
                </c:pt>
                <c:pt idx="7857" formatCode="0.00">
                  <c:v>10.74</c:v>
                </c:pt>
                <c:pt idx="7858" formatCode="0.00">
                  <c:v>11.97</c:v>
                </c:pt>
                <c:pt idx="7859" formatCode="0.00">
                  <c:v>11.76</c:v>
                </c:pt>
                <c:pt idx="7860" formatCode="0.00">
                  <c:v>11.49</c:v>
                </c:pt>
                <c:pt idx="7861" formatCode="0.00">
                  <c:v>11.49</c:v>
                </c:pt>
                <c:pt idx="7862" formatCode="0.00">
                  <c:v>11.57</c:v>
                </c:pt>
                <c:pt idx="7863" formatCode="0.00">
                  <c:v>11.74</c:v>
                </c:pt>
                <c:pt idx="7864" formatCode="0.00">
                  <c:v>11.71</c:v>
                </c:pt>
                <c:pt idx="7865" formatCode="0.00">
                  <c:v>11.47</c:v>
                </c:pt>
                <c:pt idx="7866" formatCode="0.00">
                  <c:v>12.09</c:v>
                </c:pt>
                <c:pt idx="7867" formatCode="0.00">
                  <c:v>12.920000000000002</c:v>
                </c:pt>
                <c:pt idx="7868" formatCode="0.00">
                  <c:v>12.54</c:v>
                </c:pt>
                <c:pt idx="7869" formatCode="0.00">
                  <c:v>11.81</c:v>
                </c:pt>
                <c:pt idx="7870" formatCode="0.00">
                  <c:v>10.96</c:v>
                </c:pt>
                <c:pt idx="7871" formatCode="0.00">
                  <c:v>11.24</c:v>
                </c:pt>
                <c:pt idx="7872" formatCode="0.00">
                  <c:v>11.45</c:v>
                </c:pt>
                <c:pt idx="7873" formatCode="0.00">
                  <c:v>11.86</c:v>
                </c:pt>
                <c:pt idx="7874" formatCode="0.00">
                  <c:v>12.3</c:v>
                </c:pt>
                <c:pt idx="7875" formatCode="0.00">
                  <c:v>11.66</c:v>
                </c:pt>
                <c:pt idx="7876" formatCode="0.00">
                  <c:v>11.35</c:v>
                </c:pt>
                <c:pt idx="7877" formatCode="0.00">
                  <c:v>12.3</c:v>
                </c:pt>
                <c:pt idx="7878" formatCode="0.00">
                  <c:v>11.63</c:v>
                </c:pt>
                <c:pt idx="7879" formatCode="0.00">
                  <c:v>11.21</c:v>
                </c:pt>
                <c:pt idx="7880" formatCode="0.00">
                  <c:v>11.28</c:v>
                </c:pt>
                <c:pt idx="7881" formatCode="0.00">
                  <c:v>11.34</c:v>
                </c:pt>
                <c:pt idx="7882" formatCode="0.00">
                  <c:v>12.47</c:v>
                </c:pt>
                <c:pt idx="7883" formatCode="0.00">
                  <c:v>12.809999999999999</c:v>
                </c:pt>
                <c:pt idx="7884" formatCode="0.00">
                  <c:v>13.119999999999997</c:v>
                </c:pt>
                <c:pt idx="7885" formatCode="0.00">
                  <c:v>12.960000000000003</c:v>
                </c:pt>
                <c:pt idx="7886" formatCode="0.00">
                  <c:v>12.5</c:v>
                </c:pt>
                <c:pt idx="7887" formatCode="0.00">
                  <c:v>11.53</c:v>
                </c:pt>
                <c:pt idx="7888" formatCode="0.00">
                  <c:v>11.42</c:v>
                </c:pt>
                <c:pt idx="7889" formatCode="0.00">
                  <c:v>11.54</c:v>
                </c:pt>
                <c:pt idx="7890" formatCode="0.00">
                  <c:v>12.37</c:v>
                </c:pt>
                <c:pt idx="7891" formatCode="0.00">
                  <c:v>12.38</c:v>
                </c:pt>
                <c:pt idx="7892" formatCode="0.00">
                  <c:v>11.79</c:v>
                </c:pt>
                <c:pt idx="7893" formatCode="0.00">
                  <c:v>12.89</c:v>
                </c:pt>
                <c:pt idx="7894" formatCode="0.00">
                  <c:v>12.39</c:v>
                </c:pt>
                <c:pt idx="7895" formatCode="0.00">
                  <c:v>12.869999999999997</c:v>
                </c:pt>
                <c:pt idx="7896" formatCode="0.00">
                  <c:v>14.05</c:v>
                </c:pt>
                <c:pt idx="7897" formatCode="0.00">
                  <c:v>15.07</c:v>
                </c:pt>
                <c:pt idx="7898" formatCode="0.00">
                  <c:v>15.770000000000001</c:v>
                </c:pt>
                <c:pt idx="7899" formatCode="0.00">
                  <c:v>15.960000000000003</c:v>
                </c:pt>
                <c:pt idx="7900" formatCode="0.00">
                  <c:v>15.960000000000003</c:v>
                </c:pt>
                <c:pt idx="7901" formatCode="0.00">
                  <c:v>14.66</c:v>
                </c:pt>
                <c:pt idx="7902" formatCode="0.00">
                  <c:v>14.42</c:v>
                </c:pt>
                <c:pt idx="7903" formatCode="0.00">
                  <c:v>14.93</c:v>
                </c:pt>
                <c:pt idx="7904" formatCode="0.00">
                  <c:v>14.150000000000002</c:v>
                </c:pt>
                <c:pt idx="7905" formatCode="0.00">
                  <c:v>14.63</c:v>
                </c:pt>
                <c:pt idx="7906" formatCode="0.00">
                  <c:v>10.84</c:v>
                </c:pt>
                <c:pt idx="7907" formatCode="0.00">
                  <c:v>10.76</c:v>
                </c:pt>
                <c:pt idx="7908" formatCode="0.00">
                  <c:v>10.85</c:v>
                </c:pt>
                <c:pt idx="7909" formatCode="0.00">
                  <c:v>10.36</c:v>
                </c:pt>
                <c:pt idx="7910" formatCode="0.00">
                  <c:v>10.82</c:v>
                </c:pt>
                <c:pt idx="7911" formatCode="0.00">
                  <c:v>10.11</c:v>
                </c:pt>
                <c:pt idx="7912" formatCode="0.00">
                  <c:v>10.59</c:v>
                </c:pt>
                <c:pt idx="7913" formatCode="0.00">
                  <c:v>10.68</c:v>
                </c:pt>
                <c:pt idx="7914" formatCode="0.00">
                  <c:v>10.46</c:v>
                </c:pt>
                <c:pt idx="7915" formatCode="0.00">
                  <c:v>10.57</c:v>
                </c:pt>
                <c:pt idx="7916" formatCode="0.00">
                  <c:v>9.77</c:v>
                </c:pt>
                <c:pt idx="7917" formatCode="0.00">
                  <c:v>9.9600000000000009</c:v>
                </c:pt>
                <c:pt idx="7918" formatCode="0.00">
                  <c:v>10.210000000000001</c:v>
                </c:pt>
                <c:pt idx="7919" formatCode="0.00">
                  <c:v>10.6</c:v>
                </c:pt>
                <c:pt idx="7920" formatCode="0.00">
                  <c:v>10.4</c:v>
                </c:pt>
                <c:pt idx="7921" formatCode="0.00">
                  <c:v>10.42</c:v>
                </c:pt>
                <c:pt idx="7922" formatCode="0.00">
                  <c:v>10.65</c:v>
                </c:pt>
                <c:pt idx="7923" formatCode="0.00">
                  <c:v>15.590000000000002</c:v>
                </c:pt>
                <c:pt idx="7924" formatCode="0.00">
                  <c:v>14.66</c:v>
                </c:pt>
                <c:pt idx="7925" formatCode="0.00">
                  <c:v>12.04</c:v>
                </c:pt>
                <c:pt idx="7926" formatCode="0.00">
                  <c:v>10.93</c:v>
                </c:pt>
                <c:pt idx="7927" formatCode="0.00">
                  <c:v>10.72</c:v>
                </c:pt>
                <c:pt idx="7928" formatCode="0.00">
                  <c:v>10.02</c:v>
                </c:pt>
                <c:pt idx="7929" formatCode="0.00">
                  <c:v>9.99</c:v>
                </c:pt>
                <c:pt idx="7930" formatCode="0.00">
                  <c:v>9.81</c:v>
                </c:pt>
                <c:pt idx="7931" formatCode="0.00">
                  <c:v>9.81</c:v>
                </c:pt>
                <c:pt idx="7932" formatCode="0.00">
                  <c:v>10.38</c:v>
                </c:pt>
                <c:pt idx="7933" formatCode="0.00">
                  <c:v>10.41</c:v>
                </c:pt>
                <c:pt idx="7934" formatCode="0.00">
                  <c:v>9.89</c:v>
                </c:pt>
                <c:pt idx="7935" formatCode="0.00">
                  <c:v>9.75</c:v>
                </c:pt>
                <c:pt idx="7936" formatCode="0.00">
                  <c:v>10.07</c:v>
                </c:pt>
                <c:pt idx="7937" formatCode="0.00">
                  <c:v>10.45</c:v>
                </c:pt>
                <c:pt idx="7938" formatCode="0.00">
                  <c:v>10.39</c:v>
                </c:pt>
                <c:pt idx="7939" formatCode="0.00">
                  <c:v>10.16</c:v>
                </c:pt>
                <c:pt idx="7940" formatCode="0.00">
                  <c:v>10.7</c:v>
                </c:pt>
                <c:pt idx="7941" formatCode="0.00">
                  <c:v>11.46</c:v>
                </c:pt>
                <c:pt idx="7942" formatCode="0.00">
                  <c:v>10.42</c:v>
                </c:pt>
                <c:pt idx="7943" formatCode="0.00">
                  <c:v>10.64</c:v>
                </c:pt>
                <c:pt idx="7944" formatCode="0.00">
                  <c:v>10.9</c:v>
                </c:pt>
                <c:pt idx="7945" formatCode="0.00">
                  <c:v>10.38</c:v>
                </c:pt>
                <c:pt idx="7946" formatCode="0.00">
                  <c:v>10.37</c:v>
                </c:pt>
                <c:pt idx="7947" formatCode="0.00">
                  <c:v>10.86</c:v>
                </c:pt>
                <c:pt idx="7948" formatCode="0.00">
                  <c:v>10.75</c:v>
                </c:pt>
                <c:pt idx="7949" formatCode="0.00">
                  <c:v>10.48</c:v>
                </c:pt>
                <c:pt idx="7950" formatCode="0.00">
                  <c:v>10.02</c:v>
                </c:pt>
                <c:pt idx="7951" formatCode="0.00">
                  <c:v>9.9</c:v>
                </c:pt>
                <c:pt idx="7952" formatCode="0.00">
                  <c:v>11.06</c:v>
                </c:pt>
                <c:pt idx="7953" formatCode="0.00">
                  <c:v>10.029999999999999</c:v>
                </c:pt>
                <c:pt idx="7954" formatCode="0.00">
                  <c:v>11.44</c:v>
                </c:pt>
                <c:pt idx="7955" formatCode="0.00">
                  <c:v>11.18</c:v>
                </c:pt>
                <c:pt idx="7956" formatCode="0.00">
                  <c:v>11.22</c:v>
                </c:pt>
                <c:pt idx="7957" formatCode="0.00">
                  <c:v>11.22</c:v>
                </c:pt>
                <c:pt idx="7958" formatCode="0.00">
                  <c:v>11.07</c:v>
                </c:pt>
                <c:pt idx="7959" formatCode="0.00">
                  <c:v>12.54</c:v>
                </c:pt>
                <c:pt idx="7960" formatCode="0.00">
                  <c:v>11.19</c:v>
                </c:pt>
                <c:pt idx="7961" formatCode="0.00">
                  <c:v>11.11</c:v>
                </c:pt>
                <c:pt idx="7962" formatCode="0.00">
                  <c:v>10.89</c:v>
                </c:pt>
                <c:pt idx="7963" formatCode="0.00">
                  <c:v>10.3</c:v>
                </c:pt>
                <c:pt idx="7964" formatCode="0.00">
                  <c:v>9.9</c:v>
                </c:pt>
                <c:pt idx="7965" formatCode="0.00">
                  <c:v>9.51</c:v>
                </c:pt>
                <c:pt idx="7966" formatCode="0.00">
                  <c:v>9.82</c:v>
                </c:pt>
                <c:pt idx="7967" formatCode="0.00">
                  <c:v>9.89</c:v>
                </c:pt>
                <c:pt idx="7968" formatCode="0.00">
                  <c:v>9.7899999999999991</c:v>
                </c:pt>
                <c:pt idx="7969" formatCode="0.00">
                  <c:v>9.58</c:v>
                </c:pt>
                <c:pt idx="7970" formatCode="0.00">
                  <c:v>9.36</c:v>
                </c:pt>
                <c:pt idx="7971" formatCode="0.00">
                  <c:v>9.43</c:v>
                </c:pt>
                <c:pt idx="7972" formatCode="0.00">
                  <c:v>9.43</c:v>
                </c:pt>
                <c:pt idx="7973" formatCode="0.00">
                  <c:v>9.6</c:v>
                </c:pt>
                <c:pt idx="7974" formatCode="0.00">
                  <c:v>10.11</c:v>
                </c:pt>
                <c:pt idx="7975" formatCode="0.00">
                  <c:v>10.29</c:v>
                </c:pt>
                <c:pt idx="7976" formatCode="0.00">
                  <c:v>10.26</c:v>
                </c:pt>
                <c:pt idx="7977" formatCode="0.00">
                  <c:v>10.09</c:v>
                </c:pt>
                <c:pt idx="7978" formatCode="0.00">
                  <c:v>10.28</c:v>
                </c:pt>
                <c:pt idx="7979" formatCode="0.00">
                  <c:v>10.44</c:v>
                </c:pt>
                <c:pt idx="7980" formatCode="0.00">
                  <c:v>10.029999999999999</c:v>
                </c:pt>
                <c:pt idx="7981" formatCode="0.00">
                  <c:v>9.93</c:v>
                </c:pt>
                <c:pt idx="7982" formatCode="0.00">
                  <c:v>10.96</c:v>
                </c:pt>
                <c:pt idx="7983" formatCode="0.00">
                  <c:v>11.11</c:v>
                </c:pt>
                <c:pt idx="7984" formatCode="0.00">
                  <c:v>16.04</c:v>
                </c:pt>
                <c:pt idx="7985" formatCode="0.00">
                  <c:v>15.509999999999998</c:v>
                </c:pt>
                <c:pt idx="7986" formatCode="0.00">
                  <c:v>12.33</c:v>
                </c:pt>
                <c:pt idx="7987" formatCode="0.00">
                  <c:v>12.04</c:v>
                </c:pt>
                <c:pt idx="7988" formatCode="0.00">
                  <c:v>11.74</c:v>
                </c:pt>
                <c:pt idx="7989" formatCode="0.00">
                  <c:v>15.55</c:v>
                </c:pt>
                <c:pt idx="7990" formatCode="0.00">
                  <c:v>14.26</c:v>
                </c:pt>
                <c:pt idx="7991" formatCode="0.00">
                  <c:v>13.19</c:v>
                </c:pt>
                <c:pt idx="7992" formatCode="0.00">
                  <c:v>11.35</c:v>
                </c:pt>
                <c:pt idx="7993" formatCode="0.00">
                  <c:v>12.25</c:v>
                </c:pt>
                <c:pt idx="7994" formatCode="0.00">
                  <c:v>12.23</c:v>
                </c:pt>
                <c:pt idx="7995" formatCode="0.00">
                  <c:v>11.28</c:v>
                </c:pt>
                <c:pt idx="7996" formatCode="0.00">
                  <c:v>11.32</c:v>
                </c:pt>
                <c:pt idx="7997" formatCode="0.00">
                  <c:v>11.7</c:v>
                </c:pt>
                <c:pt idx="7998" formatCode="0.00">
                  <c:v>11.22</c:v>
                </c:pt>
                <c:pt idx="7999" formatCode="0.00">
                  <c:v>10.59</c:v>
                </c:pt>
                <c:pt idx="8000" formatCode="0.00">
                  <c:v>10.130000000000001</c:v>
                </c:pt>
                <c:pt idx="8001" formatCode="0.00">
                  <c:v>10.130000000000001</c:v>
                </c:pt>
                <c:pt idx="8002" formatCode="0.00">
                  <c:v>12.23</c:v>
                </c:pt>
                <c:pt idx="8003" formatCode="0.00">
                  <c:v>11.63</c:v>
                </c:pt>
                <c:pt idx="8004" formatCode="0.00">
                  <c:v>11.55</c:v>
                </c:pt>
                <c:pt idx="8005" formatCode="0.00">
                  <c:v>12.12</c:v>
                </c:pt>
                <c:pt idx="8006" formatCode="0.00">
                  <c:v>10.73</c:v>
                </c:pt>
                <c:pt idx="8007" formatCode="0.00">
                  <c:v>10.58</c:v>
                </c:pt>
                <c:pt idx="8008" formatCode="0.00">
                  <c:v>10.5</c:v>
                </c:pt>
                <c:pt idx="8009" formatCode="0.00">
                  <c:v>10.44</c:v>
                </c:pt>
                <c:pt idx="8010" formatCode="0.00">
                  <c:v>10.17</c:v>
                </c:pt>
                <c:pt idx="8011" formatCode="0.00">
                  <c:v>10.15</c:v>
                </c:pt>
                <c:pt idx="8012" formatCode="0.00">
                  <c:v>10.18</c:v>
                </c:pt>
                <c:pt idx="8013" formatCode="0.00">
                  <c:v>9.7799999999999994</c:v>
                </c:pt>
                <c:pt idx="8014" formatCode="0.00">
                  <c:v>9.67</c:v>
                </c:pt>
                <c:pt idx="8015" formatCode="0.00">
                  <c:v>9.59</c:v>
                </c:pt>
                <c:pt idx="8016" formatCode="0.00">
                  <c:v>10.210000000000001</c:v>
                </c:pt>
                <c:pt idx="8017" formatCode="0.00">
                  <c:v>10.17</c:v>
                </c:pt>
                <c:pt idx="8018" formatCode="0.00">
                  <c:v>9.8699999999999992</c:v>
                </c:pt>
                <c:pt idx="8019" formatCode="0.00">
                  <c:v>9.5500000000000007</c:v>
                </c:pt>
                <c:pt idx="8020" formatCode="0.00">
                  <c:v>9.51</c:v>
                </c:pt>
                <c:pt idx="8021" formatCode="0.00">
                  <c:v>9.4499999999999993</c:v>
                </c:pt>
                <c:pt idx="8022" formatCode="0.00">
                  <c:v>9.51</c:v>
                </c:pt>
                <c:pt idx="8023" formatCode="0.00">
                  <c:v>9.6300000000000008</c:v>
                </c:pt>
                <c:pt idx="8024" formatCode="0.00">
                  <c:v>9.19</c:v>
                </c:pt>
                <c:pt idx="8025" formatCode="0.00">
                  <c:v>9.65</c:v>
                </c:pt>
                <c:pt idx="8026" formatCode="0.00">
                  <c:v>10.33</c:v>
                </c:pt>
                <c:pt idx="8027" formatCode="0.00">
                  <c:v>10.08</c:v>
                </c:pt>
                <c:pt idx="8028" formatCode="0.00">
                  <c:v>9.85</c:v>
                </c:pt>
                <c:pt idx="8029" formatCode="0.00">
                  <c:v>9.91</c:v>
                </c:pt>
                <c:pt idx="8030" formatCode="0.00">
                  <c:v>9.61</c:v>
                </c:pt>
                <c:pt idx="8031" formatCode="0.00">
                  <c:v>9.91</c:v>
                </c:pt>
                <c:pt idx="8032" formatCode="0.00">
                  <c:v>10.31</c:v>
                </c:pt>
                <c:pt idx="8033" formatCode="0.00">
                  <c:v>10.07</c:v>
                </c:pt>
                <c:pt idx="8034" formatCode="0.00">
                  <c:v>10.050000000000001</c:v>
                </c:pt>
                <c:pt idx="8035" formatCode="0.00">
                  <c:v>9.9700000000000006</c:v>
                </c:pt>
                <c:pt idx="8036" formatCode="0.00">
                  <c:v>11.07</c:v>
                </c:pt>
                <c:pt idx="8037" formatCode="0.00">
                  <c:v>11.16</c:v>
                </c:pt>
                <c:pt idx="8038" formatCode="0.00">
                  <c:v>11.23</c:v>
                </c:pt>
                <c:pt idx="8039" formatCode="0.00">
                  <c:v>11.3</c:v>
                </c:pt>
                <c:pt idx="8040" formatCode="0.00">
                  <c:v>9.8000000000000007</c:v>
                </c:pt>
                <c:pt idx="8041" formatCode="0.00">
                  <c:v>10.5</c:v>
                </c:pt>
                <c:pt idx="8042" formatCode="0.00">
                  <c:v>10.18</c:v>
                </c:pt>
                <c:pt idx="8043" formatCode="0.00">
                  <c:v>10.199999999999999</c:v>
                </c:pt>
                <c:pt idx="8044" formatCode="0.00">
                  <c:v>9.93</c:v>
                </c:pt>
                <c:pt idx="8045" formatCode="0.00">
                  <c:v>9.14</c:v>
                </c:pt>
                <c:pt idx="8046" formatCode="0.00">
                  <c:v>9.4</c:v>
                </c:pt>
                <c:pt idx="8047" formatCode="0.00">
                  <c:v>9.89</c:v>
                </c:pt>
                <c:pt idx="8048" formatCode="0.00">
                  <c:v>9.7799999999999994</c:v>
                </c:pt>
                <c:pt idx="8049" formatCode="0.00">
                  <c:v>10.5</c:v>
                </c:pt>
                <c:pt idx="8050" formatCode="0.00">
                  <c:v>11.29</c:v>
                </c:pt>
                <c:pt idx="8051" formatCode="0.00">
                  <c:v>11.5</c:v>
                </c:pt>
                <c:pt idx="8052" formatCode="0.00">
                  <c:v>11.59</c:v>
                </c:pt>
                <c:pt idx="8053" formatCode="0.00">
                  <c:v>13.13</c:v>
                </c:pt>
                <c:pt idx="8054" formatCode="0.00">
                  <c:v>11.76</c:v>
                </c:pt>
                <c:pt idx="8055" formatCode="0.00">
                  <c:v>11.43</c:v>
                </c:pt>
                <c:pt idx="8056" formatCode="0.00">
                  <c:v>10.65</c:v>
                </c:pt>
                <c:pt idx="8057" formatCode="0.00">
                  <c:v>9.73</c:v>
                </c:pt>
                <c:pt idx="8058" formatCode="0.00">
                  <c:v>9.8800000000000008</c:v>
                </c:pt>
                <c:pt idx="8059" formatCode="0.00">
                  <c:v>9.8800000000000008</c:v>
                </c:pt>
                <c:pt idx="8060" formatCode="0.00">
                  <c:v>9.67</c:v>
                </c:pt>
                <c:pt idx="8061" formatCode="0.00">
                  <c:v>9.8699999999999992</c:v>
                </c:pt>
                <c:pt idx="8062" formatCode="0.00">
                  <c:v>10.029999999999999</c:v>
                </c:pt>
                <c:pt idx="8063" formatCode="0.00">
                  <c:v>10.7</c:v>
                </c:pt>
                <c:pt idx="8064" formatCode="0.00">
                  <c:v>11.28</c:v>
                </c:pt>
                <c:pt idx="8065" formatCode="0.00">
                  <c:v>11.43</c:v>
                </c:pt>
                <c:pt idx="8066" formatCode="0.00">
                  <c:v>11.68</c:v>
                </c:pt>
                <c:pt idx="8067" formatCode="0.00">
                  <c:v>11.33</c:v>
                </c:pt>
                <c:pt idx="8068" formatCode="0.00">
                  <c:v>11.02</c:v>
                </c:pt>
                <c:pt idx="8069" formatCode="0.00">
                  <c:v>10.16</c:v>
                </c:pt>
                <c:pt idx="8070" formatCode="0.00">
                  <c:v>9.58</c:v>
                </c:pt>
                <c:pt idx="8071" formatCode="0.00">
                  <c:v>9.34</c:v>
                </c:pt>
                <c:pt idx="8072" formatCode="0.00">
                  <c:v>9.92</c:v>
                </c:pt>
                <c:pt idx="8073" formatCode="0.00">
                  <c:v>10.18</c:v>
                </c:pt>
                <c:pt idx="8074" formatCode="0.00">
                  <c:v>10.49</c:v>
                </c:pt>
                <c:pt idx="8075" formatCode="0.00">
                  <c:v>9.42</c:v>
                </c:pt>
                <c:pt idx="8076" formatCode="0.00">
                  <c:v>9.5299999999999994</c:v>
                </c:pt>
                <c:pt idx="8077" formatCode="0.00">
                  <c:v>10.029999999999999</c:v>
                </c:pt>
                <c:pt idx="8078" formatCode="0.00">
                  <c:v>9.7200000000000006</c:v>
                </c:pt>
                <c:pt idx="8079" formatCode="0.00">
                  <c:v>9.6199999999999992</c:v>
                </c:pt>
                <c:pt idx="8080" formatCode="0.00">
                  <c:v>9.9</c:v>
                </c:pt>
                <c:pt idx="8081" formatCode="0.00">
                  <c:v>9.9</c:v>
                </c:pt>
                <c:pt idx="8082" formatCode="0.00">
                  <c:v>10.25</c:v>
                </c:pt>
                <c:pt idx="8083" formatCode="0.00">
                  <c:v>10.47</c:v>
                </c:pt>
                <c:pt idx="8084" formatCode="0.00">
                  <c:v>10.18</c:v>
                </c:pt>
                <c:pt idx="8085" formatCode="0.00">
                  <c:v>11.04</c:v>
                </c:pt>
                <c:pt idx="8086" formatCode="0.00">
                  <c:v>11.04</c:v>
                </c:pt>
                <c:pt idx="8087" formatCode="0.00">
                  <c:v>9.77</c:v>
                </c:pt>
                <c:pt idx="8088" formatCode="0.00">
                  <c:v>9.15</c:v>
                </c:pt>
                <c:pt idx="8089" formatCode="0.00">
                  <c:v>9.2200000000000006</c:v>
                </c:pt>
                <c:pt idx="8090" formatCode="0.00">
                  <c:v>9.2200000000000006</c:v>
                </c:pt>
                <c:pt idx="8091" formatCode="0.00">
                  <c:v>9.52</c:v>
                </c:pt>
                <c:pt idx="8092" formatCode="0.00">
                  <c:v>10.08</c:v>
                </c:pt>
                <c:pt idx="8093" formatCode="0.00">
                  <c:v>9.82</c:v>
                </c:pt>
                <c:pt idx="8094" formatCode="0.00">
                  <c:v>9.8800000000000008</c:v>
                </c:pt>
                <c:pt idx="8095" formatCode="0.00">
                  <c:v>10.16</c:v>
                </c:pt>
                <c:pt idx="8096" formatCode="0.00">
                  <c:v>10.16</c:v>
                </c:pt>
                <c:pt idx="8097" formatCode="0.00">
                  <c:v>11.66</c:v>
                </c:pt>
                <c:pt idx="8098" formatCode="0.00">
                  <c:v>11.91</c:v>
                </c:pt>
                <c:pt idx="8099" formatCode="0.00">
                  <c:v>12.22</c:v>
                </c:pt>
                <c:pt idx="8100" formatCode="0.00">
                  <c:v>11.27</c:v>
                </c:pt>
                <c:pt idx="8101" formatCode="0.00">
                  <c:v>11.03</c:v>
                </c:pt>
                <c:pt idx="8102" formatCode="0.00">
                  <c:v>11.1</c:v>
                </c:pt>
                <c:pt idx="8103" formatCode="0.00">
                  <c:v>11.47</c:v>
                </c:pt>
                <c:pt idx="8104" formatCode="0.00">
                  <c:v>11.58</c:v>
                </c:pt>
                <c:pt idx="8105" formatCode="0.00">
                  <c:v>11.08</c:v>
                </c:pt>
                <c:pt idx="8106" formatCode="0.00">
                  <c:v>13.84</c:v>
                </c:pt>
                <c:pt idx="8107" formatCode="0.00">
                  <c:v>14.790000000000001</c:v>
                </c:pt>
                <c:pt idx="8108" formatCode="0.00">
                  <c:v>13.54</c:v>
                </c:pt>
                <c:pt idx="8109" formatCode="0.00">
                  <c:v>13.47</c:v>
                </c:pt>
                <c:pt idx="8110" formatCode="0.00">
                  <c:v>17.309999999999999</c:v>
                </c:pt>
                <c:pt idx="8111" formatCode="0.00">
                  <c:v>37.32</c:v>
                </c:pt>
                <c:pt idx="8112" formatCode="0.00">
                  <c:v>29.98</c:v>
                </c:pt>
                <c:pt idx="8113" formatCode="0.00">
                  <c:v>27.73</c:v>
                </c:pt>
                <c:pt idx="8114" formatCode="0.00">
                  <c:v>33.46</c:v>
                </c:pt>
                <c:pt idx="8115" formatCode="0.00">
                  <c:v>29.059999999999995</c:v>
                </c:pt>
                <c:pt idx="8116" formatCode="0.00">
                  <c:v>25.61</c:v>
                </c:pt>
                <c:pt idx="8117" formatCode="0.00">
                  <c:v>24.97</c:v>
                </c:pt>
                <c:pt idx="8118" formatCode="0.00">
                  <c:v>19.260000000000002</c:v>
                </c:pt>
                <c:pt idx="8119" formatCode="0.00">
                  <c:v>19.13</c:v>
                </c:pt>
                <c:pt idx="8120" formatCode="0.00">
                  <c:v>19.46</c:v>
                </c:pt>
                <c:pt idx="8121" formatCode="0.00">
                  <c:v>19.46</c:v>
                </c:pt>
                <c:pt idx="8122" formatCode="0.00">
                  <c:v>20.6</c:v>
                </c:pt>
                <c:pt idx="8123" formatCode="0.00">
                  <c:v>20.02</c:v>
                </c:pt>
                <c:pt idx="8124" formatCode="0.00">
                  <c:v>18.72</c:v>
                </c:pt>
                <c:pt idx="8125" formatCode="0.00">
                  <c:v>16.489999999999998</c:v>
                </c:pt>
                <c:pt idx="8126" formatCode="0.00">
                  <c:v>15.8</c:v>
                </c:pt>
                <c:pt idx="8127" formatCode="0.00">
                  <c:v>18.59</c:v>
                </c:pt>
                <c:pt idx="8128" formatCode="0.00">
                  <c:v>19.850000000000001</c:v>
                </c:pt>
                <c:pt idx="8129" formatCode="0.00">
                  <c:v>22.47</c:v>
                </c:pt>
                <c:pt idx="8130" formatCode="0.00">
                  <c:v>19.59</c:v>
                </c:pt>
                <c:pt idx="8131" formatCode="0.00">
                  <c:v>18.73</c:v>
                </c:pt>
                <c:pt idx="8132" formatCode="0.00">
                  <c:v>18.36</c:v>
                </c:pt>
                <c:pt idx="8133" formatCode="0.00">
                  <c:v>17.760000000000002</c:v>
                </c:pt>
                <c:pt idx="8134" formatCode="0.00">
                  <c:v>16.54</c:v>
                </c:pt>
                <c:pt idx="8135" formatCode="0.00">
                  <c:v>14.64</c:v>
                </c:pt>
                <c:pt idx="8136" formatCode="0.00">
                  <c:v>15.78</c:v>
                </c:pt>
                <c:pt idx="8137" formatCode="0.00">
                  <c:v>16.350000000000001</c:v>
                </c:pt>
                <c:pt idx="8138" formatCode="0.00">
                  <c:v>17.23</c:v>
                </c:pt>
                <c:pt idx="8139" formatCode="0.00">
                  <c:v>16.59</c:v>
                </c:pt>
                <c:pt idx="8140" formatCode="0.00">
                  <c:v>15.8</c:v>
                </c:pt>
                <c:pt idx="8141" formatCode="0.00">
                  <c:v>19.02</c:v>
                </c:pt>
                <c:pt idx="8142" formatCode="0.00">
                  <c:v>18.2</c:v>
                </c:pt>
                <c:pt idx="8143" formatCode="0.00">
                  <c:v>17.86</c:v>
                </c:pt>
                <c:pt idx="8144" formatCode="0.00">
                  <c:v>23.34</c:v>
                </c:pt>
                <c:pt idx="8145" formatCode="0.00">
                  <c:v>24.87</c:v>
                </c:pt>
                <c:pt idx="8146" formatCode="0.00">
                  <c:v>21.03</c:v>
                </c:pt>
                <c:pt idx="8147" formatCode="0.00">
                  <c:v>22.5</c:v>
                </c:pt>
                <c:pt idx="8148" formatCode="0.00">
                  <c:v>22.87</c:v>
                </c:pt>
                <c:pt idx="8149" formatCode="0.00">
                  <c:v>19.97</c:v>
                </c:pt>
                <c:pt idx="8150" formatCode="0.00">
                  <c:v>19.97</c:v>
                </c:pt>
                <c:pt idx="8151" formatCode="0.00">
                  <c:v>23.62</c:v>
                </c:pt>
                <c:pt idx="8152" formatCode="0.00">
                  <c:v>21.1</c:v>
                </c:pt>
                <c:pt idx="8153" formatCode="0.00">
                  <c:v>20.059999999999999</c:v>
                </c:pt>
                <c:pt idx="8154" formatCode="0.00">
                  <c:v>18.940000000000001</c:v>
                </c:pt>
                <c:pt idx="8155" formatCode="0.00">
                  <c:v>21.49</c:v>
                </c:pt>
                <c:pt idx="8156" formatCode="0.00">
                  <c:v>21.77</c:v>
                </c:pt>
                <c:pt idx="8157" formatCode="0.00">
                  <c:v>20.47</c:v>
                </c:pt>
                <c:pt idx="8158" formatCode="0.00">
                  <c:v>20.239999999999998</c:v>
                </c:pt>
                <c:pt idx="8159" formatCode="0.00">
                  <c:v>18.489999999999998</c:v>
                </c:pt>
                <c:pt idx="8160" formatCode="0.00">
                  <c:v>17.41</c:v>
                </c:pt>
                <c:pt idx="8161" formatCode="0.00">
                  <c:v>16.559999999999999</c:v>
                </c:pt>
                <c:pt idx="8162" formatCode="0.00">
                  <c:v>15.25</c:v>
                </c:pt>
                <c:pt idx="8163" formatCode="0.00">
                  <c:v>15.6</c:v>
                </c:pt>
                <c:pt idx="8164" formatCode="0.00">
                  <c:v>15.960000000000003</c:v>
                </c:pt>
                <c:pt idx="8165" formatCode="0.00">
                  <c:v>16.88</c:v>
                </c:pt>
                <c:pt idx="8166" formatCode="0.00">
                  <c:v>16.34</c:v>
                </c:pt>
                <c:pt idx="8167" formatCode="0.00">
                  <c:v>18.02</c:v>
                </c:pt>
                <c:pt idx="8168" formatCode="0.00">
                  <c:v>17.84</c:v>
                </c:pt>
                <c:pt idx="8169" formatCode="0.00">
                  <c:v>16.239999999999998</c:v>
                </c:pt>
                <c:pt idx="8170" formatCode="0.00">
                  <c:v>15.410000000000002</c:v>
                </c:pt>
                <c:pt idx="8171" formatCode="0.00">
                  <c:v>15.93</c:v>
                </c:pt>
                <c:pt idx="8172" formatCode="0.00">
                  <c:v>15.49</c:v>
                </c:pt>
                <c:pt idx="8173" formatCode="0.00">
                  <c:v>15.97</c:v>
                </c:pt>
                <c:pt idx="8174" formatCode="0.00">
                  <c:v>15.9</c:v>
                </c:pt>
                <c:pt idx="8175" formatCode="0.00">
                  <c:v>14.77</c:v>
                </c:pt>
                <c:pt idx="8176" formatCode="0.00">
                  <c:v>14.75</c:v>
                </c:pt>
                <c:pt idx="8177" formatCode="0.00">
                  <c:v>14.71</c:v>
                </c:pt>
                <c:pt idx="8178" formatCode="0.00">
                  <c:v>13.419999999999998</c:v>
                </c:pt>
                <c:pt idx="8179" formatCode="0.00">
                  <c:v>13.23</c:v>
                </c:pt>
                <c:pt idx="8180" formatCode="0.00">
                  <c:v>12.65</c:v>
                </c:pt>
                <c:pt idx="8181" formatCode="0.00">
                  <c:v>12.93</c:v>
                </c:pt>
                <c:pt idx="8182" formatCode="0.00">
                  <c:v>14.63</c:v>
                </c:pt>
                <c:pt idx="8183" formatCode="0.00">
                  <c:v>13.419999999999998</c:v>
                </c:pt>
                <c:pt idx="8184" formatCode="0.00">
                  <c:v>13.43</c:v>
                </c:pt>
                <c:pt idx="8185" formatCode="0.00">
                  <c:v>13.419999999999998</c:v>
                </c:pt>
                <c:pt idx="8186" formatCode="0.00">
                  <c:v>13.08</c:v>
                </c:pt>
                <c:pt idx="8187" formatCode="0.00">
                  <c:v>13.22</c:v>
                </c:pt>
                <c:pt idx="8188" formatCode="0.00">
                  <c:v>12.58</c:v>
                </c:pt>
                <c:pt idx="8189" formatCode="0.00">
                  <c:v>12.53</c:v>
                </c:pt>
                <c:pt idx="8190" formatCode="0.00">
                  <c:v>13.22</c:v>
                </c:pt>
                <c:pt idx="8191" formatCode="0.00">
                  <c:v>13.22</c:v>
                </c:pt>
                <c:pt idx="8192" formatCode="0.00">
                  <c:v>17.02</c:v>
                </c:pt>
                <c:pt idx="8193" formatCode="0.00">
                  <c:v>14.940000000000001</c:v>
                </c:pt>
                <c:pt idx="8194" formatCode="0.00">
                  <c:v>15.43</c:v>
                </c:pt>
                <c:pt idx="8195" formatCode="0.00">
                  <c:v>13.459999999999999</c:v>
                </c:pt>
                <c:pt idx="8196" formatCode="0.00">
                  <c:v>12.740000000000002</c:v>
                </c:pt>
                <c:pt idx="8197" formatCode="0.00">
                  <c:v>12.4</c:v>
                </c:pt>
                <c:pt idx="8198" formatCode="0.00">
                  <c:v>11.64</c:v>
                </c:pt>
                <c:pt idx="8199" formatCode="0.00">
                  <c:v>12.13</c:v>
                </c:pt>
                <c:pt idx="8200" formatCode="0.00">
                  <c:v>12.18</c:v>
                </c:pt>
                <c:pt idx="8201" formatCode="0.00">
                  <c:v>12.35</c:v>
                </c:pt>
                <c:pt idx="8202" formatCode="0.00">
                  <c:v>12.34</c:v>
                </c:pt>
                <c:pt idx="8203" formatCode="0.00">
                  <c:v>12.94</c:v>
                </c:pt>
                <c:pt idx="8204" formatCode="0.00">
                  <c:v>12.12</c:v>
                </c:pt>
                <c:pt idx="8205" formatCode="0.00">
                  <c:v>11.98</c:v>
                </c:pt>
                <c:pt idx="8206" formatCode="0.00">
                  <c:v>12.31</c:v>
                </c:pt>
                <c:pt idx="8207" formatCode="0.00">
                  <c:v>13.350000000000001</c:v>
                </c:pt>
                <c:pt idx="8208" formatCode="0.00">
                  <c:v>12.79</c:v>
                </c:pt>
                <c:pt idx="8209" formatCode="0.00">
                  <c:v>14.64</c:v>
                </c:pt>
                <c:pt idx="8210" formatCode="0.00">
                  <c:v>13.77</c:v>
                </c:pt>
                <c:pt idx="8211" formatCode="0.00">
                  <c:v>17.329999999999998</c:v>
                </c:pt>
                <c:pt idx="8212" formatCode="0.00">
                  <c:v>15.920000000000002</c:v>
                </c:pt>
                <c:pt idx="8213" formatCode="0.00">
                  <c:v>17.91</c:v>
                </c:pt>
                <c:pt idx="8214" formatCode="0.00">
                  <c:v>16.850000000000001</c:v>
                </c:pt>
                <c:pt idx="8215" formatCode="0.00">
                  <c:v>16.09</c:v>
                </c:pt>
                <c:pt idx="8216" formatCode="0.00">
                  <c:v>15.6</c:v>
                </c:pt>
                <c:pt idx="8217" formatCode="0.00">
                  <c:v>16.14</c:v>
                </c:pt>
                <c:pt idx="8218" formatCode="0.00">
                  <c:v>16.14</c:v>
                </c:pt>
                <c:pt idx="8219" formatCode="0.00">
                  <c:v>14.97</c:v>
                </c:pt>
                <c:pt idx="8220" formatCode="0.00">
                  <c:v>13.37</c:v>
                </c:pt>
                <c:pt idx="8221" formatCode="0.00">
                  <c:v>12.689999999999998</c:v>
                </c:pt>
                <c:pt idx="8222" formatCode="0.00">
                  <c:v>12.64</c:v>
                </c:pt>
                <c:pt idx="8223" formatCode="0.00">
                  <c:v>13.63</c:v>
                </c:pt>
                <c:pt idx="8224" formatCode="0.00">
                  <c:v>12.58</c:v>
                </c:pt>
                <c:pt idx="8225" formatCode="0.00">
                  <c:v>12.18</c:v>
                </c:pt>
                <c:pt idx="8226" formatCode="0.00">
                  <c:v>12.83</c:v>
                </c:pt>
                <c:pt idx="8227" formatCode="0.00">
                  <c:v>12.06</c:v>
                </c:pt>
                <c:pt idx="8228" formatCode="0.00">
                  <c:v>12.1</c:v>
                </c:pt>
                <c:pt idx="8229" formatCode="0.00">
                  <c:v>12.869999999999997</c:v>
                </c:pt>
                <c:pt idx="8230" formatCode="0.00">
                  <c:v>12.86</c:v>
                </c:pt>
                <c:pt idx="8231" formatCode="0.00">
                  <c:v>12.619999999999997</c:v>
                </c:pt>
                <c:pt idx="8232" formatCode="0.00">
                  <c:v>12.41</c:v>
                </c:pt>
                <c:pt idx="8233" formatCode="0.00">
                  <c:v>12.29</c:v>
                </c:pt>
                <c:pt idx="8234" formatCode="0.00">
                  <c:v>12.14</c:v>
                </c:pt>
                <c:pt idx="8235" formatCode="0.00">
                  <c:v>13.03</c:v>
                </c:pt>
                <c:pt idx="8236" formatCode="0.00">
                  <c:v>14.26</c:v>
                </c:pt>
                <c:pt idx="8237" formatCode="0.00">
                  <c:v>12.83</c:v>
                </c:pt>
                <c:pt idx="8238" formatCode="0.00">
                  <c:v>13.15</c:v>
                </c:pt>
                <c:pt idx="8239" formatCode="0.00">
                  <c:v>12.19</c:v>
                </c:pt>
                <c:pt idx="8240" formatCode="0.00">
                  <c:v>11.64</c:v>
                </c:pt>
                <c:pt idx="8241" formatCode="0.00">
                  <c:v>11.27</c:v>
                </c:pt>
                <c:pt idx="8242" formatCode="0.00">
                  <c:v>10.93</c:v>
                </c:pt>
                <c:pt idx="8243" formatCode="0.00">
                  <c:v>10.85</c:v>
                </c:pt>
                <c:pt idx="8244" formatCode="0.00">
                  <c:v>11.27</c:v>
                </c:pt>
                <c:pt idx="8245" formatCode="0.00">
                  <c:v>13.16</c:v>
                </c:pt>
                <c:pt idx="8246" formatCode="0.00">
                  <c:v>14.78</c:v>
                </c:pt>
                <c:pt idx="8247" formatCode="0.00">
                  <c:v>13.309999999999999</c:v>
                </c:pt>
                <c:pt idx="8248" formatCode="0.00">
                  <c:v>14.64</c:v>
                </c:pt>
                <c:pt idx="8249" formatCode="0.00">
                  <c:v>13.449999999999998</c:v>
                </c:pt>
                <c:pt idx="8250" formatCode="0.00">
                  <c:v>12.64</c:v>
                </c:pt>
                <c:pt idx="8251" formatCode="0.00">
                  <c:v>12.49</c:v>
                </c:pt>
                <c:pt idx="8252" formatCode="0.00">
                  <c:v>12.86</c:v>
                </c:pt>
                <c:pt idx="8253" formatCode="0.00">
                  <c:v>12.25</c:v>
                </c:pt>
                <c:pt idx="8254" formatCode="0.00">
                  <c:v>12.41</c:v>
                </c:pt>
                <c:pt idx="8255" formatCode="0.00">
                  <c:v>11.99</c:v>
                </c:pt>
                <c:pt idx="8256" formatCode="0.00">
                  <c:v>12.16</c:v>
                </c:pt>
                <c:pt idx="8257" formatCode="0.00">
                  <c:v>12.5</c:v>
                </c:pt>
                <c:pt idx="8258" formatCode="0.00">
                  <c:v>12.25</c:v>
                </c:pt>
                <c:pt idx="8259" formatCode="0.00">
                  <c:v>13.530000000000001</c:v>
                </c:pt>
                <c:pt idx="8260" formatCode="0.00">
                  <c:v>12.86</c:v>
                </c:pt>
                <c:pt idx="8261" formatCode="0.00">
                  <c:v>12.86</c:v>
                </c:pt>
                <c:pt idx="8262" formatCode="0.00">
                  <c:v>13.16</c:v>
                </c:pt>
                <c:pt idx="8263" formatCode="0.00">
                  <c:v>13.91</c:v>
                </c:pt>
                <c:pt idx="8264" formatCode="0.00">
                  <c:v>14.649999999999999</c:v>
                </c:pt>
                <c:pt idx="8265" formatCode="0.00">
                  <c:v>14.88</c:v>
                </c:pt>
                <c:pt idx="8266" formatCode="0.00">
                  <c:v>14.16</c:v>
                </c:pt>
                <c:pt idx="8267" formatCode="0.00">
                  <c:v>13.22</c:v>
                </c:pt>
                <c:pt idx="8268" formatCode="0.00">
                  <c:v>13.140000000000002</c:v>
                </c:pt>
                <c:pt idx="8269" formatCode="0.00">
                  <c:v>12.37</c:v>
                </c:pt>
                <c:pt idx="8270" formatCode="0.00">
                  <c:v>12.07</c:v>
                </c:pt>
                <c:pt idx="8271" formatCode="0.00">
                  <c:v>13.68</c:v>
                </c:pt>
                <c:pt idx="8272" formatCode="0.00">
                  <c:v>12.79</c:v>
                </c:pt>
                <c:pt idx="8273" formatCode="0.00">
                  <c:v>11.75</c:v>
                </c:pt>
                <c:pt idx="8274" formatCode="0.00">
                  <c:v>11.8</c:v>
                </c:pt>
                <c:pt idx="8275" formatCode="0.00">
                  <c:v>11.68</c:v>
                </c:pt>
                <c:pt idx="8276" formatCode="0.00">
                  <c:v>12.2</c:v>
                </c:pt>
                <c:pt idx="8277" formatCode="0.00">
                  <c:v>12.42</c:v>
                </c:pt>
                <c:pt idx="8278" formatCode="0.00">
                  <c:v>12.89</c:v>
                </c:pt>
                <c:pt idx="8279" formatCode="0.00">
                  <c:v>12.41</c:v>
                </c:pt>
                <c:pt idx="8280" formatCode="0.00">
                  <c:v>12.12</c:v>
                </c:pt>
                <c:pt idx="8281" formatCode="0.00">
                  <c:v>12</c:v>
                </c:pt>
                <c:pt idx="8282" formatCode="0.00">
                  <c:v>12.05</c:v>
                </c:pt>
                <c:pt idx="8283" formatCode="0.00">
                  <c:v>11.61</c:v>
                </c:pt>
                <c:pt idx="8284" formatCode="0.00">
                  <c:v>14.219999999999999</c:v>
                </c:pt>
                <c:pt idx="8285" formatCode="0.00">
                  <c:v>14.82</c:v>
                </c:pt>
                <c:pt idx="8286" formatCode="0.00">
                  <c:v>15.689999999999998</c:v>
                </c:pt>
                <c:pt idx="8287" formatCode="0.00">
                  <c:v>15.950000000000001</c:v>
                </c:pt>
                <c:pt idx="8288" formatCode="0.00">
                  <c:v>22.96</c:v>
                </c:pt>
                <c:pt idx="8289" formatCode="0.00">
                  <c:v>24.98</c:v>
                </c:pt>
                <c:pt idx="8290" formatCode="0.00">
                  <c:v>21.31</c:v>
                </c:pt>
                <c:pt idx="8291" formatCode="0.00">
                  <c:v>21.3</c:v>
                </c:pt>
                <c:pt idx="8292" formatCode="0.00">
                  <c:v>17.62</c:v>
                </c:pt>
                <c:pt idx="8293" formatCode="0.00">
                  <c:v>17.399999999999999</c:v>
                </c:pt>
                <c:pt idx="8294" formatCode="0.00">
                  <c:v>20.059999999999999</c:v>
                </c:pt>
                <c:pt idx="8295" formatCode="0.00">
                  <c:v>19.89</c:v>
                </c:pt>
                <c:pt idx="8296" formatCode="0.00">
                  <c:v>19.64</c:v>
                </c:pt>
                <c:pt idx="8297" formatCode="0.00">
                  <c:v>20.71</c:v>
                </c:pt>
                <c:pt idx="8298" formatCode="0.00">
                  <c:v>25.230000000000004</c:v>
                </c:pt>
                <c:pt idx="8299" formatCode="0.00">
                  <c:v>24.22</c:v>
                </c:pt>
                <c:pt idx="8300" formatCode="0.00">
                  <c:v>24.16</c:v>
                </c:pt>
                <c:pt idx="8301" formatCode="0.00">
                  <c:v>24.7</c:v>
                </c:pt>
                <c:pt idx="8302" formatCode="0.00">
                  <c:v>23.35</c:v>
                </c:pt>
                <c:pt idx="8303" formatCode="0.00">
                  <c:v>21.23</c:v>
                </c:pt>
                <c:pt idx="8304" formatCode="0.00">
                  <c:v>19.34</c:v>
                </c:pt>
                <c:pt idx="8305" formatCode="0.00">
                  <c:v>19.510000000000002</c:v>
                </c:pt>
                <c:pt idx="8306" formatCode="0.00">
                  <c:v>19.96</c:v>
                </c:pt>
                <c:pt idx="8307" formatCode="0.00">
                  <c:v>19.91</c:v>
                </c:pt>
                <c:pt idx="8308" formatCode="0.00">
                  <c:v>16.36</c:v>
                </c:pt>
                <c:pt idx="8309" formatCode="0.00">
                  <c:v>16.72</c:v>
                </c:pt>
                <c:pt idx="8310" formatCode="0.00">
                  <c:v>17.36</c:v>
                </c:pt>
                <c:pt idx="8311" formatCode="0.00">
                  <c:v>20.45</c:v>
                </c:pt>
                <c:pt idx="8312" formatCode="0.00">
                  <c:v>20.02</c:v>
                </c:pt>
                <c:pt idx="8313" formatCode="0.00">
                  <c:v>21.25</c:v>
                </c:pt>
                <c:pt idx="8314" formatCode="0.00">
                  <c:v>19.98</c:v>
                </c:pt>
                <c:pt idx="8315" formatCode="0.00">
                  <c:v>18.14</c:v>
                </c:pt>
                <c:pt idx="8316" formatCode="0.00">
                  <c:v>20.100000000000001</c:v>
                </c:pt>
                <c:pt idx="8317" formatCode="0.00">
                  <c:v>22.48</c:v>
                </c:pt>
                <c:pt idx="8318" formatCode="0.00">
                  <c:v>20.8</c:v>
                </c:pt>
                <c:pt idx="8319" formatCode="0.00">
                  <c:v>20.8</c:v>
                </c:pt>
                <c:pt idx="8320" formatCode="0.00">
                  <c:v>21.52</c:v>
                </c:pt>
                <c:pt idx="8321" formatCode="0.00">
                  <c:v>18.899999999999999</c:v>
                </c:pt>
                <c:pt idx="8322" formatCode="0.00">
                  <c:v>19.02</c:v>
                </c:pt>
                <c:pt idx="8323" formatCode="0.00">
                  <c:v>18.489999999999998</c:v>
                </c:pt>
                <c:pt idx="8324" formatCode="0.00">
                  <c:v>18.79</c:v>
                </c:pt>
                <c:pt idx="8325" formatCode="0.00">
                  <c:v>18.07</c:v>
                </c:pt>
                <c:pt idx="8326" formatCode="0.00">
                  <c:v>16.440000000000001</c:v>
                </c:pt>
                <c:pt idx="8327" formatCode="0.00">
                  <c:v>20.74</c:v>
                </c:pt>
                <c:pt idx="8328" formatCode="0.00">
                  <c:v>20.74</c:v>
                </c:pt>
                <c:pt idx="8329" formatCode="0.00">
                  <c:v>21.19</c:v>
                </c:pt>
                <c:pt idx="8330" formatCode="0.00">
                  <c:v>23.23</c:v>
                </c:pt>
                <c:pt idx="8331" formatCode="0.00">
                  <c:v>22.64</c:v>
                </c:pt>
                <c:pt idx="8332" formatCode="0.00">
                  <c:v>21.76</c:v>
                </c:pt>
                <c:pt idx="8333" formatCode="0.00">
                  <c:v>21.46</c:v>
                </c:pt>
                <c:pt idx="8334" formatCode="0.00">
                  <c:v>20.65</c:v>
                </c:pt>
                <c:pt idx="8335" formatCode="0.00">
                  <c:v>21.63</c:v>
                </c:pt>
                <c:pt idx="8336" formatCode="0.00">
                  <c:v>24.52</c:v>
                </c:pt>
                <c:pt idx="8337" formatCode="0.00">
                  <c:v>25.58</c:v>
                </c:pt>
                <c:pt idx="8338" formatCode="0.00">
                  <c:v>25.58</c:v>
                </c:pt>
                <c:pt idx="8339" formatCode="0.00">
                  <c:v>28.38</c:v>
                </c:pt>
                <c:pt idx="8340" formatCode="0.00">
                  <c:v>30.11</c:v>
                </c:pt>
                <c:pt idx="8341" formatCode="0.00">
                  <c:v>36.07</c:v>
                </c:pt>
                <c:pt idx="8342" formatCode="0.00">
                  <c:v>36.07</c:v>
                </c:pt>
                <c:pt idx="8343" formatCode="0.00">
                  <c:v>30.409999999999997</c:v>
                </c:pt>
                <c:pt idx="8344" formatCode="0.00">
                  <c:v>29.960000000000004</c:v>
                </c:pt>
                <c:pt idx="8345" formatCode="0.00">
                  <c:v>28.34</c:v>
                </c:pt>
                <c:pt idx="8346" formatCode="0.00">
                  <c:v>25.420000000000005</c:v>
                </c:pt>
                <c:pt idx="8347" formatCode="0.00">
                  <c:v>25.420000000000005</c:v>
                </c:pt>
                <c:pt idx="8348" formatCode="0.00">
                  <c:v>23.22</c:v>
                </c:pt>
                <c:pt idx="8349" formatCode="0.00">
                  <c:v>25.45</c:v>
                </c:pt>
                <c:pt idx="8350" formatCode="0.00">
                  <c:v>21.38</c:v>
                </c:pt>
                <c:pt idx="8351" formatCode="0.00">
                  <c:v>21.4</c:v>
                </c:pt>
                <c:pt idx="8352" formatCode="0.00">
                  <c:v>20.47</c:v>
                </c:pt>
                <c:pt idx="8353" formatCode="0.00">
                  <c:v>19.98</c:v>
                </c:pt>
                <c:pt idx="8354" formatCode="0.00">
                  <c:v>19.5</c:v>
                </c:pt>
                <c:pt idx="8355" formatCode="0.00">
                  <c:v>18.190000000000001</c:v>
                </c:pt>
                <c:pt idx="8356" formatCode="0.00">
                  <c:v>19.07</c:v>
                </c:pt>
                <c:pt idx="8357" formatCode="0.00">
                  <c:v>18.600000000000001</c:v>
                </c:pt>
                <c:pt idx="8358" formatCode="0.00">
                  <c:v>19.04</c:v>
                </c:pt>
                <c:pt idx="8359" formatCode="0.00">
                  <c:v>18.059999999999999</c:v>
                </c:pt>
                <c:pt idx="8360" formatCode="0.00">
                  <c:v>17.8</c:v>
                </c:pt>
                <c:pt idx="8361" formatCode="0.00">
                  <c:v>17.8</c:v>
                </c:pt>
                <c:pt idx="8362" formatCode="0.00">
                  <c:v>20.8</c:v>
                </c:pt>
                <c:pt idx="8363" formatCode="0.00">
                  <c:v>19.52</c:v>
                </c:pt>
                <c:pt idx="8364" formatCode="0.00">
                  <c:v>18.89</c:v>
                </c:pt>
                <c:pt idx="8365" formatCode="0.00">
                  <c:v>17.420000000000002</c:v>
                </c:pt>
                <c:pt idx="8366" formatCode="0.00">
                  <c:v>18.87</c:v>
                </c:pt>
                <c:pt idx="8367" formatCode="0.00">
                  <c:v>19.13</c:v>
                </c:pt>
                <c:pt idx="8368" formatCode="0.00">
                  <c:v>17.66</c:v>
                </c:pt>
                <c:pt idx="8369" formatCode="0.00">
                  <c:v>16.57</c:v>
                </c:pt>
                <c:pt idx="8370" formatCode="0.00">
                  <c:v>16.14</c:v>
                </c:pt>
                <c:pt idx="8371" formatCode="0.00">
                  <c:v>15.73</c:v>
                </c:pt>
                <c:pt idx="8372" formatCode="0.00">
                  <c:v>15.57</c:v>
                </c:pt>
                <c:pt idx="8373" formatCode="0.00">
                  <c:v>15.380000000000003</c:v>
                </c:pt>
                <c:pt idx="8374" formatCode="0.00">
                  <c:v>16.37</c:v>
                </c:pt>
                <c:pt idx="8375" formatCode="0.00">
                  <c:v>15.72</c:v>
                </c:pt>
                <c:pt idx="8376" formatCode="0.00">
                  <c:v>15.97</c:v>
                </c:pt>
                <c:pt idx="8377" formatCode="0.00">
                  <c:v>15.43</c:v>
                </c:pt>
                <c:pt idx="8378" formatCode="0.00">
                  <c:v>15.65</c:v>
                </c:pt>
                <c:pt idx="8379" formatCode="0.00">
                  <c:v>16.22</c:v>
                </c:pt>
                <c:pt idx="8380" formatCode="0.00">
                  <c:v>14.91</c:v>
                </c:pt>
                <c:pt idx="8381" formatCode="0.00">
                  <c:v>14.91</c:v>
                </c:pt>
                <c:pt idx="8382" formatCode="0.00">
                  <c:v>14.88</c:v>
                </c:pt>
                <c:pt idx="8383" formatCode="0.00">
                  <c:v>14.02</c:v>
                </c:pt>
                <c:pt idx="8384" formatCode="0.00">
                  <c:v>14.46</c:v>
                </c:pt>
                <c:pt idx="8385" formatCode="0.00">
                  <c:v>13.51</c:v>
                </c:pt>
                <c:pt idx="8386" formatCode="0.00">
                  <c:v>14.85</c:v>
                </c:pt>
                <c:pt idx="8387" formatCode="0.00">
                  <c:v>15.17</c:v>
                </c:pt>
                <c:pt idx="8388" formatCode="0.00">
                  <c:v>14.7</c:v>
                </c:pt>
                <c:pt idx="8389" formatCode="0.00">
                  <c:v>14.78</c:v>
                </c:pt>
                <c:pt idx="8390" formatCode="0.00">
                  <c:v>13.570000000000002</c:v>
                </c:pt>
                <c:pt idx="8391" formatCode="0.00">
                  <c:v>14.63</c:v>
                </c:pt>
                <c:pt idx="8392" formatCode="0.00">
                  <c:v>14.74</c:v>
                </c:pt>
                <c:pt idx="8393" formatCode="0.00">
                  <c:v>15.740000000000002</c:v>
                </c:pt>
                <c:pt idx="8394" formatCode="0.00">
                  <c:v>16.59</c:v>
                </c:pt>
                <c:pt idx="8395" formatCode="0.00">
                  <c:v>16.05</c:v>
                </c:pt>
                <c:pt idx="8396" formatCode="0.00">
                  <c:v>14.330000000000002</c:v>
                </c:pt>
                <c:pt idx="8397" formatCode="0.00">
                  <c:v>13.77</c:v>
                </c:pt>
                <c:pt idx="8398" formatCode="0.00">
                  <c:v>13.41</c:v>
                </c:pt>
                <c:pt idx="8399" formatCode="0.00">
                  <c:v>13.5</c:v>
                </c:pt>
                <c:pt idx="8400" formatCode="0.00">
                  <c:v>12.879999999999999</c:v>
                </c:pt>
                <c:pt idx="8401" formatCode="0.00">
                  <c:v>13.100000000000001</c:v>
                </c:pt>
                <c:pt idx="8402" formatCode="0.00">
                  <c:v>13.56</c:v>
                </c:pt>
                <c:pt idx="8403" formatCode="0.00">
                  <c:v>13.91</c:v>
                </c:pt>
                <c:pt idx="8404" formatCode="0.00">
                  <c:v>13.63</c:v>
                </c:pt>
                <c:pt idx="8405" formatCode="0.00">
                  <c:v>16.48</c:v>
                </c:pt>
                <c:pt idx="8406" formatCode="0.00">
                  <c:v>16.329999999999998</c:v>
                </c:pt>
                <c:pt idx="8407" formatCode="0.00">
                  <c:v>14.679999999999998</c:v>
                </c:pt>
                <c:pt idx="8408" formatCode="0.00">
                  <c:v>15.15</c:v>
                </c:pt>
                <c:pt idx="8409" formatCode="0.00">
                  <c:v>14.429999999999998</c:v>
                </c:pt>
                <c:pt idx="8410" formatCode="0.00">
                  <c:v>13.71</c:v>
                </c:pt>
                <c:pt idx="8411" formatCode="0.00">
                  <c:v>13.4</c:v>
                </c:pt>
                <c:pt idx="8412" formatCode="0.00">
                  <c:v>13.36</c:v>
                </c:pt>
                <c:pt idx="8413" formatCode="0.00">
                  <c:v>13.74</c:v>
                </c:pt>
                <c:pt idx="8414" formatCode="0.00">
                  <c:v>13.58</c:v>
                </c:pt>
                <c:pt idx="8415" formatCode="0.00">
                  <c:v>12.82</c:v>
                </c:pt>
                <c:pt idx="8416" formatCode="0.00">
                  <c:v>13.18</c:v>
                </c:pt>
                <c:pt idx="8417" formatCode="0.00">
                  <c:v>14.279999999999998</c:v>
                </c:pt>
                <c:pt idx="8418" formatCode="0.00">
                  <c:v>13.3</c:v>
                </c:pt>
                <c:pt idx="8419" formatCode="0.00">
                  <c:v>13.019999999999998</c:v>
                </c:pt>
                <c:pt idx="8420" formatCode="0.00">
                  <c:v>12.01</c:v>
                </c:pt>
                <c:pt idx="8421" formatCode="0.00">
                  <c:v>12.32</c:v>
                </c:pt>
                <c:pt idx="8422" formatCode="0.00">
                  <c:v>12.18</c:v>
                </c:pt>
                <c:pt idx="8423" formatCode="0.00">
                  <c:v>12.6</c:v>
                </c:pt>
                <c:pt idx="8424" formatCode="0.00">
                  <c:v>12.09</c:v>
                </c:pt>
                <c:pt idx="8425" formatCode="0.00">
                  <c:v>12.09</c:v>
                </c:pt>
                <c:pt idx="8426" formatCode="0.00">
                  <c:v>12.42</c:v>
                </c:pt>
                <c:pt idx="8427" formatCode="0.00">
                  <c:v>12.28</c:v>
                </c:pt>
                <c:pt idx="8428" formatCode="0.00">
                  <c:v>13.140000000000002</c:v>
                </c:pt>
                <c:pt idx="8429" formatCode="0.00">
                  <c:v>13.25</c:v>
                </c:pt>
                <c:pt idx="8430" formatCode="0.00">
                  <c:v>12.73</c:v>
                </c:pt>
                <c:pt idx="8431" formatCode="0.00">
                  <c:v>13.11</c:v>
                </c:pt>
                <c:pt idx="8432" formatCode="0.00">
                  <c:v>13.119999999999997</c:v>
                </c:pt>
                <c:pt idx="8433" formatCode="0.00">
                  <c:v>14.800000000000002</c:v>
                </c:pt>
                <c:pt idx="8434" formatCode="0.00">
                  <c:v>14.42</c:v>
                </c:pt>
                <c:pt idx="8435" formatCode="0.00">
                  <c:v>12.869999999999997</c:v>
                </c:pt>
                <c:pt idx="8436" formatCode="0.00">
                  <c:v>15.439999999999998</c:v>
                </c:pt>
                <c:pt idx="8437" formatCode="0.00">
                  <c:v>19.32</c:v>
                </c:pt>
                <c:pt idx="8438" formatCode="0.00">
                  <c:v>19.399999999999999</c:v>
                </c:pt>
                <c:pt idx="8439" formatCode="0.00">
                  <c:v>19.100000000000001</c:v>
                </c:pt>
                <c:pt idx="8440" formatCode="0.00">
                  <c:v>16.04</c:v>
                </c:pt>
                <c:pt idx="8441" formatCode="0.00">
                  <c:v>20.55</c:v>
                </c:pt>
                <c:pt idx="8442" formatCode="0.00">
                  <c:v>18.059999999999999</c:v>
                </c:pt>
                <c:pt idx="8443" formatCode="0.00">
                  <c:v>16.440000000000001</c:v>
                </c:pt>
                <c:pt idx="8444" formatCode="0.00">
                  <c:v>15.289999999999997</c:v>
                </c:pt>
                <c:pt idx="8445" formatCode="0.00">
                  <c:v>15.960000000000003</c:v>
                </c:pt>
                <c:pt idx="8446" formatCode="0.00">
                  <c:v>16.309999999999999</c:v>
                </c:pt>
                <c:pt idx="8447" formatCode="0.00">
                  <c:v>14.95</c:v>
                </c:pt>
                <c:pt idx="8448" formatCode="0.00">
                  <c:v>14.75</c:v>
                </c:pt>
                <c:pt idx="8449" formatCode="0.00">
                  <c:v>16.920000000000002</c:v>
                </c:pt>
                <c:pt idx="8450" formatCode="0.00">
                  <c:v>15.85</c:v>
                </c:pt>
                <c:pt idx="8451" formatCode="0.00">
                  <c:v>15.85</c:v>
                </c:pt>
                <c:pt idx="8452" formatCode="0.00">
                  <c:v>17.5</c:v>
                </c:pt>
                <c:pt idx="8453" formatCode="0.00">
                  <c:v>17.899999999999999</c:v>
                </c:pt>
                <c:pt idx="8454" formatCode="0.00">
                  <c:v>17.3</c:v>
                </c:pt>
                <c:pt idx="8455" formatCode="0.00">
                  <c:v>18.71</c:v>
                </c:pt>
                <c:pt idx="8456" formatCode="0.00">
                  <c:v>18.86</c:v>
                </c:pt>
                <c:pt idx="8457" formatCode="0.00">
                  <c:v>16.97</c:v>
                </c:pt>
                <c:pt idx="8458" formatCode="0.00">
                  <c:v>16.09</c:v>
                </c:pt>
                <c:pt idx="8459" formatCode="0.00">
                  <c:v>15.93</c:v>
                </c:pt>
                <c:pt idx="8460" formatCode="0.00">
                  <c:v>16.3</c:v>
                </c:pt>
                <c:pt idx="8461" formatCode="0.00">
                  <c:v>15.939999999999998</c:v>
                </c:pt>
                <c:pt idx="8462" formatCode="0.00">
                  <c:v>15.990000000000002</c:v>
                </c:pt>
                <c:pt idx="8463" formatCode="0.00">
                  <c:v>15.909999999999998</c:v>
                </c:pt>
                <c:pt idx="8464" formatCode="0.00">
                  <c:v>15.82</c:v>
                </c:pt>
                <c:pt idx="8465" formatCode="0.00">
                  <c:v>15.28</c:v>
                </c:pt>
                <c:pt idx="8466" formatCode="0.00">
                  <c:v>15.35</c:v>
                </c:pt>
                <c:pt idx="8467" formatCode="0.00">
                  <c:v>15.15</c:v>
                </c:pt>
                <c:pt idx="8468" formatCode="0.00">
                  <c:v>14.330000000000002</c:v>
                </c:pt>
                <c:pt idx="8469" formatCode="0.00">
                  <c:v>14.75</c:v>
                </c:pt>
                <c:pt idx="8470" formatCode="0.00">
                  <c:v>15.4</c:v>
                </c:pt>
                <c:pt idx="8471" formatCode="0.00">
                  <c:v>15.259999999999998</c:v>
                </c:pt>
                <c:pt idx="8472" formatCode="0.00">
                  <c:v>16.28</c:v>
                </c:pt>
                <c:pt idx="8473" formatCode="0.00">
                  <c:v>16.21</c:v>
                </c:pt>
                <c:pt idx="8474" formatCode="0.00">
                  <c:v>15.82</c:v>
                </c:pt>
                <c:pt idx="8475" formatCode="0.00">
                  <c:v>15.079999999999998</c:v>
                </c:pt>
                <c:pt idx="8476" formatCode="0.00">
                  <c:v>14.06</c:v>
                </c:pt>
                <c:pt idx="8477" formatCode="0.00">
                  <c:v>12.93</c:v>
                </c:pt>
                <c:pt idx="8478" formatCode="0.00">
                  <c:v>12.57</c:v>
                </c:pt>
                <c:pt idx="8479" formatCode="0.00">
                  <c:v>12.57</c:v>
                </c:pt>
                <c:pt idx="8480" formatCode="0.00">
                  <c:v>13.28</c:v>
                </c:pt>
                <c:pt idx="8481" formatCode="0.00">
                  <c:v>13.96</c:v>
                </c:pt>
                <c:pt idx="8482" formatCode="0.00">
                  <c:v>14.09</c:v>
                </c:pt>
                <c:pt idx="8483" formatCode="0.00">
                  <c:v>13.03</c:v>
                </c:pt>
                <c:pt idx="8484" formatCode="0.00">
                  <c:v>12.93</c:v>
                </c:pt>
                <c:pt idx="8485" formatCode="0.00">
                  <c:v>12.39</c:v>
                </c:pt>
                <c:pt idx="8486" formatCode="0.00">
                  <c:v>12.68</c:v>
                </c:pt>
                <c:pt idx="8487" formatCode="0.00">
                  <c:v>12.86</c:v>
                </c:pt>
                <c:pt idx="8488" formatCode="0.00">
                  <c:v>13.970000000000002</c:v>
                </c:pt>
                <c:pt idx="8489" formatCode="0.00">
                  <c:v>13.530000000000001</c:v>
                </c:pt>
                <c:pt idx="8490" formatCode="0.00">
                  <c:v>14.45</c:v>
                </c:pt>
                <c:pt idx="8491" formatCode="0.00">
                  <c:v>13.530000000000001</c:v>
                </c:pt>
                <c:pt idx="8492" formatCode="0.00">
                  <c:v>12.61</c:v>
                </c:pt>
                <c:pt idx="8493" formatCode="0.00">
                  <c:v>12.07</c:v>
                </c:pt>
                <c:pt idx="8494" formatCode="0.00">
                  <c:v>12.740000000000002</c:v>
                </c:pt>
                <c:pt idx="8495" formatCode="0.00">
                  <c:v>12.16</c:v>
                </c:pt>
                <c:pt idx="8496" formatCode="0.00">
                  <c:v>12.83</c:v>
                </c:pt>
                <c:pt idx="8497" formatCode="0.00">
                  <c:v>13.94</c:v>
                </c:pt>
                <c:pt idx="8498" formatCode="0.00">
                  <c:v>16.12</c:v>
                </c:pt>
                <c:pt idx="8499" formatCode="0.00">
                  <c:v>17.87</c:v>
                </c:pt>
                <c:pt idx="8500" formatCode="0.00">
                  <c:v>17.61</c:v>
                </c:pt>
                <c:pt idx="8501" formatCode="0.00">
                  <c:v>24.59</c:v>
                </c:pt>
                <c:pt idx="8502" formatCode="0.00">
                  <c:v>20.170000000000002</c:v>
                </c:pt>
                <c:pt idx="8503" formatCode="0.00">
                  <c:v>19.489999999999998</c:v>
                </c:pt>
                <c:pt idx="8504" formatCode="0.00">
                  <c:v>16.91</c:v>
                </c:pt>
                <c:pt idx="8505" formatCode="0.00">
                  <c:v>17.97</c:v>
                </c:pt>
                <c:pt idx="8506" formatCode="0.00">
                  <c:v>21.09</c:v>
                </c:pt>
                <c:pt idx="8507" formatCode="0.00">
                  <c:v>17.52</c:v>
                </c:pt>
                <c:pt idx="8508" formatCode="0.00">
                  <c:v>22.1</c:v>
                </c:pt>
                <c:pt idx="8509" formatCode="0.00">
                  <c:v>21.18</c:v>
                </c:pt>
                <c:pt idx="8510" formatCode="0.00">
                  <c:v>18.47</c:v>
                </c:pt>
                <c:pt idx="8511" formatCode="0.00">
                  <c:v>16.88</c:v>
                </c:pt>
                <c:pt idx="8512" formatCode="0.00">
                  <c:v>17.5</c:v>
                </c:pt>
                <c:pt idx="8513" formatCode="0.00">
                  <c:v>15.8</c:v>
                </c:pt>
                <c:pt idx="8514" formatCode="0.00">
                  <c:v>16.68</c:v>
                </c:pt>
                <c:pt idx="8515" formatCode="0.00">
                  <c:v>19.87</c:v>
                </c:pt>
                <c:pt idx="8516" formatCode="0.00">
                  <c:v>19.32</c:v>
                </c:pt>
                <c:pt idx="8517" formatCode="0.00">
                  <c:v>20.309999999999999</c:v>
                </c:pt>
                <c:pt idx="8518" formatCode="0.00">
                  <c:v>19.350000000000001</c:v>
                </c:pt>
                <c:pt idx="8519" formatCode="0.00">
                  <c:v>17.88</c:v>
                </c:pt>
                <c:pt idx="8520" formatCode="0.00">
                  <c:v>18.98</c:v>
                </c:pt>
                <c:pt idx="8521" formatCode="0.00">
                  <c:v>18.98</c:v>
                </c:pt>
                <c:pt idx="8522" formatCode="0.00">
                  <c:v>19.66</c:v>
                </c:pt>
                <c:pt idx="8523" formatCode="0.00">
                  <c:v>17.329999999999998</c:v>
                </c:pt>
                <c:pt idx="8524" formatCode="0.00">
                  <c:v>16.27</c:v>
                </c:pt>
                <c:pt idx="8525" formatCode="0.00">
                  <c:v>15</c:v>
                </c:pt>
                <c:pt idx="8526" formatCode="0.00">
                  <c:v>15.27</c:v>
                </c:pt>
                <c:pt idx="8527" formatCode="0.00">
                  <c:v>15.2</c:v>
                </c:pt>
                <c:pt idx="8528" formatCode="0.00">
                  <c:v>14.610000000000001</c:v>
                </c:pt>
                <c:pt idx="8529" formatCode="0.00">
                  <c:v>14.219999999999999</c:v>
                </c:pt>
                <c:pt idx="8530" formatCode="0.00">
                  <c:v>13.74</c:v>
                </c:pt>
                <c:pt idx="8531" formatCode="0.00">
                  <c:v>14.67</c:v>
                </c:pt>
                <c:pt idx="8532" formatCode="0.00">
                  <c:v>14.44</c:v>
                </c:pt>
                <c:pt idx="8533" formatCode="0.00">
                  <c:v>13.95</c:v>
                </c:pt>
                <c:pt idx="8534" formatCode="0.00">
                  <c:v>14.05</c:v>
                </c:pt>
                <c:pt idx="8535" formatCode="0.00">
                  <c:v>15.32</c:v>
                </c:pt>
                <c:pt idx="8536" formatCode="0.00">
                  <c:v>14.91</c:v>
                </c:pt>
                <c:pt idx="8537" formatCode="0.00">
                  <c:v>17.05</c:v>
                </c:pt>
                <c:pt idx="8538" formatCode="0.00">
                  <c:v>15.960000000000003</c:v>
                </c:pt>
                <c:pt idx="8539" formatCode="0.00">
                  <c:v>16.07</c:v>
                </c:pt>
                <c:pt idx="8540" formatCode="0.00">
                  <c:v>17.22</c:v>
                </c:pt>
                <c:pt idx="8541" formatCode="0.00">
                  <c:v>16.239999999999998</c:v>
                </c:pt>
                <c:pt idx="8542" formatCode="0.00">
                  <c:v>18.559999999999999</c:v>
                </c:pt>
                <c:pt idx="8543" formatCode="0.00">
                  <c:v>20.56</c:v>
                </c:pt>
                <c:pt idx="8544" formatCode="0.00">
                  <c:v>19.12</c:v>
                </c:pt>
                <c:pt idx="8545" formatCode="0.00">
                  <c:v>17.04</c:v>
                </c:pt>
                <c:pt idx="8546" formatCode="0.00">
                  <c:v>17.86</c:v>
                </c:pt>
                <c:pt idx="8547" formatCode="0.00">
                  <c:v>20.28</c:v>
                </c:pt>
                <c:pt idx="8548" formatCode="0.00">
                  <c:v>18.64</c:v>
                </c:pt>
                <c:pt idx="8549" formatCode="0.00">
                  <c:v>17.57</c:v>
                </c:pt>
                <c:pt idx="8550" formatCode="0.00">
                  <c:v>15.58</c:v>
                </c:pt>
                <c:pt idx="8551" formatCode="0.00">
                  <c:v>14.57</c:v>
                </c:pt>
                <c:pt idx="8552" formatCode="0.00">
                  <c:v>13.54</c:v>
                </c:pt>
                <c:pt idx="8553" formatCode="0.00">
                  <c:v>13.68</c:v>
                </c:pt>
                <c:pt idx="8554" formatCode="0.00">
                  <c:v>13.79</c:v>
                </c:pt>
                <c:pt idx="8555" formatCode="0.00">
                  <c:v>14.249999999999998</c:v>
                </c:pt>
                <c:pt idx="8556" formatCode="0.00">
                  <c:v>14.000000000000002</c:v>
                </c:pt>
                <c:pt idx="8557" formatCode="0.00">
                  <c:v>14.46</c:v>
                </c:pt>
                <c:pt idx="8558" formatCode="0.00">
                  <c:v>14.01</c:v>
                </c:pt>
                <c:pt idx="8559" formatCode="0.00">
                  <c:v>13.71</c:v>
                </c:pt>
                <c:pt idx="8560" formatCode="0.00">
                  <c:v>12.65</c:v>
                </c:pt>
                <c:pt idx="8561" formatCode="0.00">
                  <c:v>13.11</c:v>
                </c:pt>
                <c:pt idx="8562" formatCode="0.00">
                  <c:v>13.200000000000001</c:v>
                </c:pt>
                <c:pt idx="8563" formatCode="0.00">
                  <c:v>12.33</c:v>
                </c:pt>
                <c:pt idx="8564" formatCode="0.00">
                  <c:v>13.22</c:v>
                </c:pt>
                <c:pt idx="8565" formatCode="0.00">
                  <c:v>12.3</c:v>
                </c:pt>
                <c:pt idx="8566" formatCode="0.00">
                  <c:v>12.83</c:v>
                </c:pt>
                <c:pt idx="8567" formatCode="0.00">
                  <c:v>13.100000000000001</c:v>
                </c:pt>
                <c:pt idx="8568" formatCode="0.00">
                  <c:v>12.619999999999997</c:v>
                </c:pt>
                <c:pt idx="8569" formatCode="0.00">
                  <c:v>12.73</c:v>
                </c:pt>
                <c:pt idx="8570" formatCode="0.00">
                  <c:v>12.07</c:v>
                </c:pt>
                <c:pt idx="8571" formatCode="0.00">
                  <c:v>12.689999999999998</c:v>
                </c:pt>
                <c:pt idx="8572" formatCode="0.00">
                  <c:v>12.68</c:v>
                </c:pt>
                <c:pt idx="8573" formatCode="0.00">
                  <c:v>13</c:v>
                </c:pt>
                <c:pt idx="8574" formatCode="0.00">
                  <c:v>13.05</c:v>
                </c:pt>
                <c:pt idx="8575" formatCode="0.00">
                  <c:v>12.05</c:v>
                </c:pt>
                <c:pt idx="8576" formatCode="0.00">
                  <c:v>12.46</c:v>
                </c:pt>
                <c:pt idx="8577" formatCode="0.00">
                  <c:v>12.86</c:v>
                </c:pt>
                <c:pt idx="8578" formatCode="0.00">
                  <c:v>12.78</c:v>
                </c:pt>
                <c:pt idx="8579" formatCode="0.00">
                  <c:v>13.13</c:v>
                </c:pt>
                <c:pt idx="8580" formatCode="0.00">
                  <c:v>12.34</c:v>
                </c:pt>
                <c:pt idx="8581" formatCode="0.00">
                  <c:v>11.87</c:v>
                </c:pt>
                <c:pt idx="8582" formatCode="0.00">
                  <c:v>11.54</c:v>
                </c:pt>
                <c:pt idx="8583" formatCode="0.00">
                  <c:v>11.75</c:v>
                </c:pt>
                <c:pt idx="8584" formatCode="0.00">
                  <c:v>11.75</c:v>
                </c:pt>
                <c:pt idx="8585" formatCode="0.00">
                  <c:v>12.619999999999997</c:v>
                </c:pt>
                <c:pt idx="8586" formatCode="0.00">
                  <c:v>14.91</c:v>
                </c:pt>
                <c:pt idx="8587" formatCode="0.00">
                  <c:v>15.960000000000003</c:v>
                </c:pt>
                <c:pt idx="8588" formatCode="0.00">
                  <c:v>14.800000000000002</c:v>
                </c:pt>
                <c:pt idx="8589" formatCode="0.00">
                  <c:v>14.52</c:v>
                </c:pt>
                <c:pt idx="8590" formatCode="0.00">
                  <c:v>13.62</c:v>
                </c:pt>
                <c:pt idx="8591" formatCode="0.00">
                  <c:v>15.86</c:v>
                </c:pt>
                <c:pt idx="8592" formatCode="0.00">
                  <c:v>15.68</c:v>
                </c:pt>
                <c:pt idx="8593" formatCode="0.00">
                  <c:v>14.99</c:v>
                </c:pt>
                <c:pt idx="8594" formatCode="0.00">
                  <c:v>13.94</c:v>
                </c:pt>
                <c:pt idx="8595" formatCode="0.00">
                  <c:v>12.629999999999999</c:v>
                </c:pt>
                <c:pt idx="8596" formatCode="0.00">
                  <c:v>12.14</c:v>
                </c:pt>
                <c:pt idx="8597" formatCode="0.00">
                  <c:v>12.29</c:v>
                </c:pt>
                <c:pt idx="8598" formatCode="0.00">
                  <c:v>12.58</c:v>
                </c:pt>
                <c:pt idx="8599" formatCode="0.00">
                  <c:v>12.5</c:v>
                </c:pt>
                <c:pt idx="8600" formatCode="0.00">
                  <c:v>12.509999999999998</c:v>
                </c:pt>
                <c:pt idx="8601" formatCode="0.00">
                  <c:v>12.61</c:v>
                </c:pt>
                <c:pt idx="8602" formatCode="0.00">
                  <c:v>12.67</c:v>
                </c:pt>
                <c:pt idx="8603" formatCode="0.00">
                  <c:v>12.67</c:v>
                </c:pt>
                <c:pt idx="8604" formatCode="0.00">
                  <c:v>12.65</c:v>
                </c:pt>
                <c:pt idx="8605" formatCode="0.00">
                  <c:v>13.43</c:v>
                </c:pt>
                <c:pt idx="8606" formatCode="0.00">
                  <c:v>14.82</c:v>
                </c:pt>
                <c:pt idx="8607" formatCode="0.00">
                  <c:v>13.780000000000001</c:v>
                </c:pt>
                <c:pt idx="8608" formatCode="0.00">
                  <c:v>13.780000000000001</c:v>
                </c:pt>
                <c:pt idx="8609" formatCode="0.00">
                  <c:v>12.47</c:v>
                </c:pt>
                <c:pt idx="8610" formatCode="0.00">
                  <c:v>14.02</c:v>
                </c:pt>
                <c:pt idx="8611" formatCode="0.00">
                  <c:v>13.849999999999998</c:v>
                </c:pt>
                <c:pt idx="8612" formatCode="0.00">
                  <c:v>13.79</c:v>
                </c:pt>
                <c:pt idx="8613" formatCode="0.00">
                  <c:v>13.449999999999998</c:v>
                </c:pt>
                <c:pt idx="8614" formatCode="0.00">
                  <c:v>12.54</c:v>
                </c:pt>
                <c:pt idx="8615" formatCode="0.00">
                  <c:v>12.560000000000002</c:v>
                </c:pt>
                <c:pt idx="8616" formatCode="0.00">
                  <c:v>12.32</c:v>
                </c:pt>
                <c:pt idx="8617" formatCode="0.00">
                  <c:v>12.39</c:v>
                </c:pt>
                <c:pt idx="8618" formatCode="0.00">
                  <c:v>12.42</c:v>
                </c:pt>
                <c:pt idx="8619" formatCode="0.00">
                  <c:v>12.32</c:v>
                </c:pt>
                <c:pt idx="8620" formatCode="0.00">
                  <c:v>12.1</c:v>
                </c:pt>
                <c:pt idx="8621" formatCode="0.00">
                  <c:v>12.1</c:v>
                </c:pt>
                <c:pt idx="8622" formatCode="0.00">
                  <c:v>12.85</c:v>
                </c:pt>
                <c:pt idx="8623" formatCode="0.00">
                  <c:v>12.91</c:v>
                </c:pt>
                <c:pt idx="8624" formatCode="0.00">
                  <c:v>12.98</c:v>
                </c:pt>
                <c:pt idx="8625" formatCode="0.00">
                  <c:v>14.56</c:v>
                </c:pt>
                <c:pt idx="8626" formatCode="0.00">
                  <c:v>18.23</c:v>
                </c:pt>
                <c:pt idx="8627" formatCode="0.00">
                  <c:v>16.28</c:v>
                </c:pt>
                <c:pt idx="8628" formatCode="0.00">
                  <c:v>16.39</c:v>
                </c:pt>
                <c:pt idx="8629" formatCode="0.00">
                  <c:v>15.49</c:v>
                </c:pt>
                <c:pt idx="8630" formatCode="0.00">
                  <c:v>18.84</c:v>
                </c:pt>
                <c:pt idx="8631" formatCode="0.00">
                  <c:v>17.97</c:v>
                </c:pt>
                <c:pt idx="8632" formatCode="0.00">
                  <c:v>16.05</c:v>
                </c:pt>
                <c:pt idx="8633" formatCode="0.00">
                  <c:v>15.15</c:v>
                </c:pt>
                <c:pt idx="8634" formatCode="0.00">
                  <c:v>14.96</c:v>
                </c:pt>
                <c:pt idx="8635" formatCode="0.00">
                  <c:v>15.47</c:v>
                </c:pt>
                <c:pt idx="8636" formatCode="0.00">
                  <c:v>15.039999999999997</c:v>
                </c:pt>
                <c:pt idx="8637" formatCode="0.00">
                  <c:v>15.18</c:v>
                </c:pt>
                <c:pt idx="8638" formatCode="0.00">
                  <c:v>13.74</c:v>
                </c:pt>
                <c:pt idx="8639" formatCode="0.00">
                  <c:v>14.150000000000002</c:v>
                </c:pt>
                <c:pt idx="8640" formatCode="0.00">
                  <c:v>13.68</c:v>
                </c:pt>
                <c:pt idx="8641" formatCode="0.00">
                  <c:v>13.68</c:v>
                </c:pt>
                <c:pt idx="8642" formatCode="0.00">
                  <c:v>14.829999999999998</c:v>
                </c:pt>
                <c:pt idx="8643" formatCode="0.00">
                  <c:v>14.38</c:v>
                </c:pt>
                <c:pt idx="8644" formatCode="0.00">
                  <c:v>15.560000000000002</c:v>
                </c:pt>
                <c:pt idx="8645" formatCode="0.00">
                  <c:v>17.079999999999998</c:v>
                </c:pt>
                <c:pt idx="8646" formatCode="0.00">
                  <c:v>25.03</c:v>
                </c:pt>
                <c:pt idx="8647" formatCode="0.00">
                  <c:v>27.85</c:v>
                </c:pt>
                <c:pt idx="8648" formatCode="0.00">
                  <c:v>27.560000000000002</c:v>
                </c:pt>
                <c:pt idx="8649" formatCode="0.00">
                  <c:v>39.159999999999997</c:v>
                </c:pt>
                <c:pt idx="8650" formatCode="0.00">
                  <c:v>40.11</c:v>
                </c:pt>
                <c:pt idx="8651" formatCode="0.00">
                  <c:v>33.42</c:v>
                </c:pt>
                <c:pt idx="8652" formatCode="0.00">
                  <c:v>36.82</c:v>
                </c:pt>
                <c:pt idx="8653" formatCode="0.00">
                  <c:v>31.989999999999995</c:v>
                </c:pt>
                <c:pt idx="8654" formatCode="0.00">
                  <c:v>39.619999999999997</c:v>
                </c:pt>
                <c:pt idx="8655" formatCode="0.00">
                  <c:v>41.94</c:v>
                </c:pt>
                <c:pt idx="8656" formatCode="0.00">
                  <c:v>54.459999999999994</c:v>
                </c:pt>
                <c:pt idx="8657" formatCode="0.00">
                  <c:v>47.3</c:v>
                </c:pt>
                <c:pt idx="8658" formatCode="0.00">
                  <c:v>53.900000000000006</c:v>
                </c:pt>
                <c:pt idx="8659" formatCode="0.00">
                  <c:v>75.47</c:v>
                </c:pt>
                <c:pt idx="8660" formatCode="0.00">
                  <c:v>57.830000000000005</c:v>
                </c:pt>
                <c:pt idx="8661" formatCode="0.00">
                  <c:v>82.69</c:v>
                </c:pt>
                <c:pt idx="8662" formatCode="0.00">
                  <c:v>75.91</c:v>
                </c:pt>
                <c:pt idx="8663" formatCode="0.00">
                  <c:v>76.45</c:v>
                </c:pt>
                <c:pt idx="8664" formatCode="0.00">
                  <c:v>72</c:v>
                </c:pt>
                <c:pt idx="8665" formatCode="0.00">
                  <c:v>66.040000000000006</c:v>
                </c:pt>
                <c:pt idx="8666" formatCode="0.00">
                  <c:v>61.59</c:v>
                </c:pt>
                <c:pt idx="8667" formatCode="0.00">
                  <c:v>61.67</c:v>
                </c:pt>
                <c:pt idx="8668" formatCode="0.00">
                  <c:v>63.95000000000001</c:v>
                </c:pt>
                <c:pt idx="8669" formatCode="0.00">
                  <c:v>61</c:v>
                </c:pt>
                <c:pt idx="8670" formatCode="0.00">
                  <c:v>65.540000000000006</c:v>
                </c:pt>
                <c:pt idx="8671" formatCode="0.00">
                  <c:v>57.08</c:v>
                </c:pt>
                <c:pt idx="8672" formatCode="0.00">
                  <c:v>53.54</c:v>
                </c:pt>
                <c:pt idx="8673" formatCode="0.00">
                  <c:v>57.06</c:v>
                </c:pt>
                <c:pt idx="8674" formatCode="0.00">
                  <c:v>50.91</c:v>
                </c:pt>
                <c:pt idx="8675" formatCode="0.00">
                  <c:v>46.8</c:v>
                </c:pt>
                <c:pt idx="8676" formatCode="0.00">
                  <c:v>45.24</c:v>
                </c:pt>
                <c:pt idx="8677" formatCode="0.00">
                  <c:v>46.7</c:v>
                </c:pt>
                <c:pt idx="8678" formatCode="0.00">
                  <c:v>43.35</c:v>
                </c:pt>
                <c:pt idx="8679" formatCode="0.00">
                  <c:v>41.67</c:v>
                </c:pt>
                <c:pt idx="8680" formatCode="0.00">
                  <c:v>41.67</c:v>
                </c:pt>
                <c:pt idx="8681" formatCode="0.00">
                  <c:v>41.17</c:v>
                </c:pt>
                <c:pt idx="8682" formatCode="0.00">
                  <c:v>37.76</c:v>
                </c:pt>
                <c:pt idx="8683" formatCode="0.00">
                  <c:v>40.840000000000003</c:v>
                </c:pt>
                <c:pt idx="8684" formatCode="0.00">
                  <c:v>40.11</c:v>
                </c:pt>
                <c:pt idx="8685" formatCode="0.00">
                  <c:v>38.15</c:v>
                </c:pt>
                <c:pt idx="8686" formatCode="0.00">
                  <c:v>43.83</c:v>
                </c:pt>
                <c:pt idx="8687" formatCode="0.00">
                  <c:v>45.41</c:v>
                </c:pt>
                <c:pt idx="8688" formatCode="0.00">
                  <c:v>41.98</c:v>
                </c:pt>
                <c:pt idx="8689" formatCode="0.00">
                  <c:v>41.38</c:v>
                </c:pt>
                <c:pt idx="8690" formatCode="0.00">
                  <c:v>35.93</c:v>
                </c:pt>
                <c:pt idx="8691" formatCode="0.00">
                  <c:v>33.29</c:v>
                </c:pt>
                <c:pt idx="8692" formatCode="0.00">
                  <c:v>33.57</c:v>
                </c:pt>
                <c:pt idx="8693" formatCode="0.00">
                  <c:v>31.230000000000004</c:v>
                </c:pt>
                <c:pt idx="8694" formatCode="0.00">
                  <c:v>34.15</c:v>
                </c:pt>
                <c:pt idx="8695" formatCode="0.00">
                  <c:v>37.19</c:v>
                </c:pt>
                <c:pt idx="8696" formatCode="0.00">
                  <c:v>35.97</c:v>
                </c:pt>
                <c:pt idx="8697" formatCode="0.00">
                  <c:v>33.61</c:v>
                </c:pt>
                <c:pt idx="8698" formatCode="0.00">
                  <c:v>34.119999999999997</c:v>
                </c:pt>
                <c:pt idx="8699" formatCode="0.00">
                  <c:v>31.44</c:v>
                </c:pt>
                <c:pt idx="8700" formatCode="0.00">
                  <c:v>27.98</c:v>
                </c:pt>
                <c:pt idx="8701" formatCode="0.00">
                  <c:v>27.57</c:v>
                </c:pt>
                <c:pt idx="8702" formatCode="0.00">
                  <c:v>33.04</c:v>
                </c:pt>
                <c:pt idx="8703" formatCode="0.00">
                  <c:v>35.28</c:v>
                </c:pt>
                <c:pt idx="8704" formatCode="0.00">
                  <c:v>32.61</c:v>
                </c:pt>
                <c:pt idx="8705" formatCode="0.00">
                  <c:v>31.89</c:v>
                </c:pt>
                <c:pt idx="8706" formatCode="0.00">
                  <c:v>29.299999999999997</c:v>
                </c:pt>
                <c:pt idx="8707" formatCode="0.00">
                  <c:v>30.53</c:v>
                </c:pt>
                <c:pt idx="8708" formatCode="0.00">
                  <c:v>27.99</c:v>
                </c:pt>
                <c:pt idx="8709" formatCode="0.00">
                  <c:v>29.53</c:v>
                </c:pt>
                <c:pt idx="8710" formatCode="0.00">
                  <c:v>28.16</c:v>
                </c:pt>
                <c:pt idx="8711" formatCode="0.00">
                  <c:v>28.16</c:v>
                </c:pt>
                <c:pt idx="8712" formatCode="0.00">
                  <c:v>28.01</c:v>
                </c:pt>
                <c:pt idx="8713" formatCode="0.00">
                  <c:v>27.62</c:v>
                </c:pt>
                <c:pt idx="8714" formatCode="0.00">
                  <c:v>28.59</c:v>
                </c:pt>
                <c:pt idx="8715" formatCode="0.00">
                  <c:v>27.51</c:v>
                </c:pt>
                <c:pt idx="8716" formatCode="0.00">
                  <c:v>28.23</c:v>
                </c:pt>
                <c:pt idx="8717" formatCode="0.00">
                  <c:v>26.839999999999996</c:v>
                </c:pt>
                <c:pt idx="8718" formatCode="0.00">
                  <c:v>25.66</c:v>
                </c:pt>
                <c:pt idx="8719" formatCode="0.00">
                  <c:v>25.81</c:v>
                </c:pt>
                <c:pt idx="8720" formatCode="0.00">
                  <c:v>24.52</c:v>
                </c:pt>
                <c:pt idx="8721" formatCode="0.00">
                  <c:v>25.81</c:v>
                </c:pt>
                <c:pt idx="8722" formatCode="0.00">
                  <c:v>27.57</c:v>
                </c:pt>
                <c:pt idx="8723" formatCode="0.00">
                  <c:v>27.57</c:v>
                </c:pt>
                <c:pt idx="8724" formatCode="0.00">
                  <c:v>40.79</c:v>
                </c:pt>
                <c:pt idx="8725" formatCode="0.00">
                  <c:v>36.090000000000003</c:v>
                </c:pt>
                <c:pt idx="8726" formatCode="0.00">
                  <c:v>34.4</c:v>
                </c:pt>
                <c:pt idx="8727" formatCode="0.00">
                  <c:v>33.67</c:v>
                </c:pt>
                <c:pt idx="8728" formatCode="0.00">
                  <c:v>33.47</c:v>
                </c:pt>
                <c:pt idx="8729" formatCode="0.00">
                  <c:v>32.94</c:v>
                </c:pt>
                <c:pt idx="8730" formatCode="0.00">
                  <c:v>35.119999999999997</c:v>
                </c:pt>
                <c:pt idx="8731" formatCode="0.00">
                  <c:v>31.77</c:v>
                </c:pt>
                <c:pt idx="8732" formatCode="0.00">
                  <c:v>31.370000000000005</c:v>
                </c:pt>
                <c:pt idx="8733" formatCode="0.00">
                  <c:v>33.840000000000003</c:v>
                </c:pt>
                <c:pt idx="8734" formatCode="0.00">
                  <c:v>32.22</c:v>
                </c:pt>
                <c:pt idx="8735" formatCode="0.00">
                  <c:v>34.729999999999997</c:v>
                </c:pt>
                <c:pt idx="8736" formatCode="0.00">
                  <c:v>31.78</c:v>
                </c:pt>
                <c:pt idx="8737" formatCode="0.00">
                  <c:v>30.43</c:v>
                </c:pt>
                <c:pt idx="8738" formatCode="0.00">
                  <c:v>28.62</c:v>
                </c:pt>
                <c:pt idx="8739" formatCode="0.00">
                  <c:v>27.68</c:v>
                </c:pt>
                <c:pt idx="8740" formatCode="0.00">
                  <c:v>27.68</c:v>
                </c:pt>
                <c:pt idx="8741" formatCode="0.00">
                  <c:v>27.940000000000005</c:v>
                </c:pt>
                <c:pt idx="8742" formatCode="0.00">
                  <c:v>29.43</c:v>
                </c:pt>
                <c:pt idx="8743" formatCode="0.00">
                  <c:v>28.08</c:v>
                </c:pt>
                <c:pt idx="8744" formatCode="0.00">
                  <c:v>29.26</c:v>
                </c:pt>
                <c:pt idx="8745" formatCode="0.00">
                  <c:v>27.29</c:v>
                </c:pt>
                <c:pt idx="8746" formatCode="0.00">
                  <c:v>32.19</c:v>
                </c:pt>
                <c:pt idx="8747" formatCode="0.00">
                  <c:v>29.520000000000003</c:v>
                </c:pt>
                <c:pt idx="8748" formatCode="0.00">
                  <c:v>27.76</c:v>
                </c:pt>
                <c:pt idx="8749" formatCode="0.00">
                  <c:v>28.000000000000004</c:v>
                </c:pt>
                <c:pt idx="8750" formatCode="0.00">
                  <c:v>25.679999999999996</c:v>
                </c:pt>
                <c:pt idx="8751" formatCode="0.00">
                  <c:v>24.46</c:v>
                </c:pt>
                <c:pt idx="8752" formatCode="0.00">
                  <c:v>24.84</c:v>
                </c:pt>
                <c:pt idx="8753" formatCode="0.00">
                  <c:v>24.32</c:v>
                </c:pt>
                <c:pt idx="8754" formatCode="0.00">
                  <c:v>26.08</c:v>
                </c:pt>
                <c:pt idx="8755" formatCode="0.00">
                  <c:v>25.840000000000003</c:v>
                </c:pt>
                <c:pt idx="8756" formatCode="0.00">
                  <c:v>24.74</c:v>
                </c:pt>
                <c:pt idx="8757" formatCode="0.00">
                  <c:v>25.44</c:v>
                </c:pt>
                <c:pt idx="8758" formatCode="0.00">
                  <c:v>24.1</c:v>
                </c:pt>
                <c:pt idx="8759" formatCode="0.00">
                  <c:v>24.76</c:v>
                </c:pt>
                <c:pt idx="8760" formatCode="0.00">
                  <c:v>24.46</c:v>
                </c:pt>
                <c:pt idx="8761" formatCode="0.00">
                  <c:v>24.28</c:v>
                </c:pt>
                <c:pt idx="8762" formatCode="0.00">
                  <c:v>23.76</c:v>
                </c:pt>
                <c:pt idx="8763" formatCode="0.00">
                  <c:v>22.99</c:v>
                </c:pt>
                <c:pt idx="8764" formatCode="0.00">
                  <c:v>22.65</c:v>
                </c:pt>
                <c:pt idx="8765" formatCode="0.00">
                  <c:v>22.21</c:v>
                </c:pt>
                <c:pt idx="8766" formatCode="0.00">
                  <c:v>22.13</c:v>
                </c:pt>
                <c:pt idx="8767" formatCode="0.00">
                  <c:v>24.03</c:v>
                </c:pt>
                <c:pt idx="8768" formatCode="0.00">
                  <c:v>22.28</c:v>
                </c:pt>
                <c:pt idx="8769" formatCode="0.00">
                  <c:v>22.13</c:v>
                </c:pt>
                <c:pt idx="8770" formatCode="0.00">
                  <c:v>22.05</c:v>
                </c:pt>
                <c:pt idx="8771" formatCode="0.00">
                  <c:v>21.35</c:v>
                </c:pt>
                <c:pt idx="8772" formatCode="0.00">
                  <c:v>21.51</c:v>
                </c:pt>
                <c:pt idx="8773" formatCode="0.00">
                  <c:v>22.54</c:v>
                </c:pt>
                <c:pt idx="8774" formatCode="0.00">
                  <c:v>22.72</c:v>
                </c:pt>
                <c:pt idx="8775" formatCode="0.00">
                  <c:v>22.54</c:v>
                </c:pt>
                <c:pt idx="8776" formatCode="0.00">
                  <c:v>22.37</c:v>
                </c:pt>
                <c:pt idx="8777" formatCode="0.00">
                  <c:v>22.03</c:v>
                </c:pt>
                <c:pt idx="8778" formatCode="0.00">
                  <c:v>23.27</c:v>
                </c:pt>
                <c:pt idx="8779" formatCode="0.00">
                  <c:v>24.47</c:v>
                </c:pt>
                <c:pt idx="8780" formatCode="0.00">
                  <c:v>22.96</c:v>
                </c:pt>
                <c:pt idx="8781" formatCode="0.00">
                  <c:v>26.41</c:v>
                </c:pt>
                <c:pt idx="8782" formatCode="0.00">
                  <c:v>26.119999999999997</c:v>
                </c:pt>
                <c:pt idx="8783" formatCode="0.00">
                  <c:v>26.57</c:v>
                </c:pt>
                <c:pt idx="8784" formatCode="0.00">
                  <c:v>33.6</c:v>
                </c:pt>
                <c:pt idx="8785" formatCode="0.00">
                  <c:v>30.75</c:v>
                </c:pt>
                <c:pt idx="8786" formatCode="0.00">
                  <c:v>30.75</c:v>
                </c:pt>
                <c:pt idx="8787" formatCode="0.00">
                  <c:v>31.46</c:v>
                </c:pt>
                <c:pt idx="8788" formatCode="0.00">
                  <c:v>28.809999999999995</c:v>
                </c:pt>
                <c:pt idx="8789" formatCode="0.00">
                  <c:v>29.710000000000004</c:v>
                </c:pt>
                <c:pt idx="8790" formatCode="0.00">
                  <c:v>26.87</c:v>
                </c:pt>
                <c:pt idx="8791" formatCode="0.00">
                  <c:v>25.85</c:v>
                </c:pt>
                <c:pt idx="8792" formatCode="0.00">
                  <c:v>25.590000000000003</c:v>
                </c:pt>
                <c:pt idx="8793" formatCode="0.00">
                  <c:v>26.039999999999996</c:v>
                </c:pt>
                <c:pt idx="8794" formatCode="0.00">
                  <c:v>26.46</c:v>
                </c:pt>
                <c:pt idx="8795" formatCode="0.00">
                  <c:v>25.83</c:v>
                </c:pt>
                <c:pt idx="8796" formatCode="0.00">
                  <c:v>27.779999999999998</c:v>
                </c:pt>
                <c:pt idx="8797" formatCode="0.00">
                  <c:v>26.86</c:v>
                </c:pt>
                <c:pt idx="8798" formatCode="0.00">
                  <c:v>28.58</c:v>
                </c:pt>
                <c:pt idx="8799" formatCode="0.00">
                  <c:v>28.51</c:v>
                </c:pt>
                <c:pt idx="8800" formatCode="0.00">
                  <c:v>26.38</c:v>
                </c:pt>
                <c:pt idx="8801" formatCode="0.00">
                  <c:v>26.19</c:v>
                </c:pt>
                <c:pt idx="8802" formatCode="0.00">
                  <c:v>26.27</c:v>
                </c:pt>
                <c:pt idx="8803" formatCode="0.00">
                  <c:v>26.369999999999997</c:v>
                </c:pt>
                <c:pt idx="8804" formatCode="0.00">
                  <c:v>26.700000000000003</c:v>
                </c:pt>
                <c:pt idx="8805" formatCode="0.00">
                  <c:v>27.63</c:v>
                </c:pt>
                <c:pt idx="8806" formatCode="0.00">
                  <c:v>27.96</c:v>
                </c:pt>
                <c:pt idx="8807" formatCode="0.00">
                  <c:v>29.48</c:v>
                </c:pt>
                <c:pt idx="8808" formatCode="0.00">
                  <c:v>28.059999999999995</c:v>
                </c:pt>
                <c:pt idx="8809" formatCode="0.00">
                  <c:v>26.36</c:v>
                </c:pt>
                <c:pt idx="8810" formatCode="0.00">
                  <c:v>25</c:v>
                </c:pt>
                <c:pt idx="8811" formatCode="0.00">
                  <c:v>25.069999999999997</c:v>
                </c:pt>
                <c:pt idx="8812" formatCode="0.00">
                  <c:v>26.07</c:v>
                </c:pt>
                <c:pt idx="8813" formatCode="0.00">
                  <c:v>26.400000000000002</c:v>
                </c:pt>
                <c:pt idx="8814" formatCode="0.00">
                  <c:v>26.97</c:v>
                </c:pt>
                <c:pt idx="8815" formatCode="0.00">
                  <c:v>27.41</c:v>
                </c:pt>
                <c:pt idx="8816" formatCode="0.00">
                  <c:v>29.18</c:v>
                </c:pt>
                <c:pt idx="8817" formatCode="0.00">
                  <c:v>29.350000000000005</c:v>
                </c:pt>
                <c:pt idx="8818" formatCode="0.00">
                  <c:v>28.65</c:v>
                </c:pt>
                <c:pt idx="8819" formatCode="0.00">
                  <c:v>28.110000000000003</c:v>
                </c:pt>
                <c:pt idx="8820" formatCode="0.00">
                  <c:v>27.55</c:v>
                </c:pt>
                <c:pt idx="8821" formatCode="0.00">
                  <c:v>32.46</c:v>
                </c:pt>
                <c:pt idx="8822" formatCode="0.00">
                  <c:v>33.35</c:v>
                </c:pt>
                <c:pt idx="8823" formatCode="0.00">
                  <c:v>40.28</c:v>
                </c:pt>
                <c:pt idx="8824" formatCode="0.00">
                  <c:v>37.590000000000003</c:v>
                </c:pt>
                <c:pt idx="8825" formatCode="0.00">
                  <c:v>38.020000000000003</c:v>
                </c:pt>
                <c:pt idx="8826" formatCode="0.00">
                  <c:v>37.130000000000003</c:v>
                </c:pt>
                <c:pt idx="8827" formatCode="0.00">
                  <c:v>35.549999999999997</c:v>
                </c:pt>
                <c:pt idx="8828" formatCode="0.00">
                  <c:v>29.57</c:v>
                </c:pt>
                <c:pt idx="8829" formatCode="0.00">
                  <c:v>27.58</c:v>
                </c:pt>
                <c:pt idx="8830" formatCode="0.00">
                  <c:v>24.86</c:v>
                </c:pt>
                <c:pt idx="8831" formatCode="0.00">
                  <c:v>25.75</c:v>
                </c:pt>
                <c:pt idx="8832" formatCode="0.00">
                  <c:v>24.8</c:v>
                </c:pt>
                <c:pt idx="8833" formatCode="0.00">
                  <c:v>23.45</c:v>
                </c:pt>
                <c:pt idx="8834" formatCode="0.00">
                  <c:v>25.35</c:v>
                </c:pt>
                <c:pt idx="8835" formatCode="0.00">
                  <c:v>23.1</c:v>
                </c:pt>
                <c:pt idx="8836" formatCode="0.00">
                  <c:v>22.45</c:v>
                </c:pt>
                <c:pt idx="8837" formatCode="0.00">
                  <c:v>22.71</c:v>
                </c:pt>
                <c:pt idx="8838" formatCode="0.00">
                  <c:v>23.84</c:v>
                </c:pt>
                <c:pt idx="8839" formatCode="0.00">
                  <c:v>23.11</c:v>
                </c:pt>
                <c:pt idx="8840" formatCode="0.00">
                  <c:v>23.7</c:v>
                </c:pt>
                <c:pt idx="8841" formatCode="0.00">
                  <c:v>22.66</c:v>
                </c:pt>
                <c:pt idx="8842" formatCode="0.00">
                  <c:v>21.64</c:v>
                </c:pt>
                <c:pt idx="8843" formatCode="0.00">
                  <c:v>21.25</c:v>
                </c:pt>
                <c:pt idx="8844" formatCode="0.00">
                  <c:v>21.25</c:v>
                </c:pt>
                <c:pt idx="8845" formatCode="0.00">
                  <c:v>20.84</c:v>
                </c:pt>
                <c:pt idx="8846" formatCode="0.00">
                  <c:v>20.57</c:v>
                </c:pt>
                <c:pt idx="8847" formatCode="0.00">
                  <c:v>20.77</c:v>
                </c:pt>
                <c:pt idx="8848" formatCode="0.00">
                  <c:v>21.17</c:v>
                </c:pt>
                <c:pt idx="8849" formatCode="0.00">
                  <c:v>21.28</c:v>
                </c:pt>
                <c:pt idx="8850" formatCode="0.00">
                  <c:v>20.79</c:v>
                </c:pt>
                <c:pt idx="8851" formatCode="0.00">
                  <c:v>21.3</c:v>
                </c:pt>
                <c:pt idx="8852" formatCode="0.00">
                  <c:v>20.68</c:v>
                </c:pt>
                <c:pt idx="8853" formatCode="0.00">
                  <c:v>22.27</c:v>
                </c:pt>
                <c:pt idx="8854" formatCode="0.00">
                  <c:v>22.52</c:v>
                </c:pt>
                <c:pt idx="8855" formatCode="0.00">
                  <c:v>23.31</c:v>
                </c:pt>
                <c:pt idx="8856" formatCode="0.00">
                  <c:v>24.72</c:v>
                </c:pt>
                <c:pt idx="8857" formatCode="0.00">
                  <c:v>22.89</c:v>
                </c:pt>
                <c:pt idx="8858" formatCode="0.00">
                  <c:v>22.5</c:v>
                </c:pt>
                <c:pt idx="8859" formatCode="0.00">
                  <c:v>21.93</c:v>
                </c:pt>
                <c:pt idx="8860" formatCode="0.00">
                  <c:v>21.57</c:v>
                </c:pt>
                <c:pt idx="8861" formatCode="0.00">
                  <c:v>25.16</c:v>
                </c:pt>
                <c:pt idx="8862" formatCode="0.00">
                  <c:v>24.23</c:v>
                </c:pt>
                <c:pt idx="8863" formatCode="0.00">
                  <c:v>23.31</c:v>
                </c:pt>
                <c:pt idx="8864" formatCode="0.00">
                  <c:v>21.53</c:v>
                </c:pt>
                <c:pt idx="8865" formatCode="0.00">
                  <c:v>21.53</c:v>
                </c:pt>
                <c:pt idx="8866" formatCode="0.00">
                  <c:v>21.7</c:v>
                </c:pt>
                <c:pt idx="8867" formatCode="0.00">
                  <c:v>23.08</c:v>
                </c:pt>
                <c:pt idx="8868" formatCode="0.00">
                  <c:v>22.77</c:v>
                </c:pt>
                <c:pt idx="8869" formatCode="0.00">
                  <c:v>22.75</c:v>
                </c:pt>
                <c:pt idx="8870" formatCode="0.00">
                  <c:v>22.75</c:v>
                </c:pt>
                <c:pt idx="8871" formatCode="0.00">
                  <c:v>26.97</c:v>
                </c:pt>
                <c:pt idx="8872" formatCode="0.00">
                  <c:v>25.34</c:v>
                </c:pt>
                <c:pt idx="8873" formatCode="0.00">
                  <c:v>25.069999999999997</c:v>
                </c:pt>
                <c:pt idx="8874" formatCode="0.00">
                  <c:v>22.37</c:v>
                </c:pt>
                <c:pt idx="8875" formatCode="0.00">
                  <c:v>21.56</c:v>
                </c:pt>
                <c:pt idx="8876" formatCode="0.00">
                  <c:v>24.08</c:v>
                </c:pt>
                <c:pt idx="8877" formatCode="0.00">
                  <c:v>23.33</c:v>
                </c:pt>
                <c:pt idx="8878" formatCode="0.00">
                  <c:v>22.21</c:v>
                </c:pt>
                <c:pt idx="8879" formatCode="0.00">
                  <c:v>23.25</c:v>
                </c:pt>
                <c:pt idx="8880" formatCode="0.00">
                  <c:v>24.34</c:v>
                </c:pt>
                <c:pt idx="8881" formatCode="0.00">
                  <c:v>24.34</c:v>
                </c:pt>
                <c:pt idx="8882" formatCode="0.00">
                  <c:v>23.24</c:v>
                </c:pt>
                <c:pt idx="8883" formatCode="0.00">
                  <c:v>21.58</c:v>
                </c:pt>
                <c:pt idx="8884" formatCode="0.00">
                  <c:v>21.32</c:v>
                </c:pt>
                <c:pt idx="8885" formatCode="0.00">
                  <c:v>21.91</c:v>
                </c:pt>
                <c:pt idx="8886" formatCode="0.00">
                  <c:v>23.19</c:v>
                </c:pt>
                <c:pt idx="8887" formatCode="0.00">
                  <c:v>23.02</c:v>
                </c:pt>
                <c:pt idx="8888" formatCode="0.00">
                  <c:v>37.21</c:v>
                </c:pt>
                <c:pt idx="8889" formatCode="0.00">
                  <c:v>30.210000000000004</c:v>
                </c:pt>
                <c:pt idx="8890" formatCode="0.00">
                  <c:v>33.090000000000003</c:v>
                </c:pt>
                <c:pt idx="8891" formatCode="0.00">
                  <c:v>30.240000000000002</c:v>
                </c:pt>
                <c:pt idx="8892" formatCode="0.00">
                  <c:v>25.56</c:v>
                </c:pt>
                <c:pt idx="8893" formatCode="0.00">
                  <c:v>22.91</c:v>
                </c:pt>
                <c:pt idx="8894" formatCode="0.00">
                  <c:v>21.77</c:v>
                </c:pt>
                <c:pt idx="8895" formatCode="0.00">
                  <c:v>20.87</c:v>
                </c:pt>
                <c:pt idx="8896" formatCode="0.00">
                  <c:v>21.24</c:v>
                </c:pt>
                <c:pt idx="8897" formatCode="0.00">
                  <c:v>21.63</c:v>
                </c:pt>
                <c:pt idx="8898" formatCode="0.00">
                  <c:v>21.99</c:v>
                </c:pt>
                <c:pt idx="8899" formatCode="0.00">
                  <c:v>21.25</c:v>
                </c:pt>
                <c:pt idx="8900" formatCode="0.00">
                  <c:v>19.97</c:v>
                </c:pt>
                <c:pt idx="8901" formatCode="0.00">
                  <c:v>19.97</c:v>
                </c:pt>
                <c:pt idx="8902" formatCode="0.00">
                  <c:v>21.46</c:v>
                </c:pt>
                <c:pt idx="8903" formatCode="0.00">
                  <c:v>21.5</c:v>
                </c:pt>
                <c:pt idx="8904" formatCode="0.00">
                  <c:v>22.49</c:v>
                </c:pt>
                <c:pt idx="8905" formatCode="0.00">
                  <c:v>22.05</c:v>
                </c:pt>
                <c:pt idx="8906" formatCode="0.00">
                  <c:v>23.45</c:v>
                </c:pt>
                <c:pt idx="8907" formatCode="0.00">
                  <c:v>23.11</c:v>
                </c:pt>
                <c:pt idx="8908" formatCode="0.00">
                  <c:v>21.34</c:v>
                </c:pt>
                <c:pt idx="8909" formatCode="0.00">
                  <c:v>28.89</c:v>
                </c:pt>
                <c:pt idx="8910" formatCode="0.00">
                  <c:v>27.949999999999996</c:v>
                </c:pt>
                <c:pt idx="8911" formatCode="0.00">
                  <c:v>23.35</c:v>
                </c:pt>
                <c:pt idx="8912" formatCode="0.00">
                  <c:v>24.1</c:v>
                </c:pt>
                <c:pt idx="8913" formatCode="0.00">
                  <c:v>26.669999999999998</c:v>
                </c:pt>
                <c:pt idx="8914" formatCode="0.00">
                  <c:v>28.57</c:v>
                </c:pt>
                <c:pt idx="8915" formatCode="0.00">
                  <c:v>24.66</c:v>
                </c:pt>
                <c:pt idx="8916" formatCode="0.00">
                  <c:v>25.47</c:v>
                </c:pt>
                <c:pt idx="8917" formatCode="0.00">
                  <c:v>24.03</c:v>
                </c:pt>
                <c:pt idx="8918" formatCode="0.00">
                  <c:v>22.56</c:v>
                </c:pt>
                <c:pt idx="8919" formatCode="0.00">
                  <c:v>21.91</c:v>
                </c:pt>
                <c:pt idx="8920" formatCode="0.00">
                  <c:v>20.69</c:v>
                </c:pt>
                <c:pt idx="8921" formatCode="0.00">
                  <c:v>20.03</c:v>
                </c:pt>
                <c:pt idx="8922" formatCode="0.00">
                  <c:v>19.79</c:v>
                </c:pt>
                <c:pt idx="8923" formatCode="0.00">
                  <c:v>19.23</c:v>
                </c:pt>
                <c:pt idx="8924" formatCode="0.00">
                  <c:v>21.58</c:v>
                </c:pt>
                <c:pt idx="8925" formatCode="0.00">
                  <c:v>20.95</c:v>
                </c:pt>
                <c:pt idx="8926" formatCode="0.00">
                  <c:v>18.88</c:v>
                </c:pt>
                <c:pt idx="8927" formatCode="0.00">
                  <c:v>20.3</c:v>
                </c:pt>
                <c:pt idx="8928" formatCode="0.00">
                  <c:v>21.2</c:v>
                </c:pt>
                <c:pt idx="8929" formatCode="0.00">
                  <c:v>19.809999999999999</c:v>
                </c:pt>
                <c:pt idx="8930" formatCode="0.00">
                  <c:v>18.86</c:v>
                </c:pt>
                <c:pt idx="8931" formatCode="0.00">
                  <c:v>20.74</c:v>
                </c:pt>
                <c:pt idx="8932" formatCode="0.00">
                  <c:v>19.61</c:v>
                </c:pt>
                <c:pt idx="8933" formatCode="0.00">
                  <c:v>19.05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19-475E-8336-38FC6478B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1507808"/>
        <c:axId val="921510760"/>
      </c:lineChart>
      <c:dateAx>
        <c:axId val="92150780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510760"/>
        <c:crosses val="autoZero"/>
        <c:auto val="1"/>
        <c:lblOffset val="100"/>
        <c:baseTimeUnit val="days"/>
      </c:dateAx>
      <c:valAx>
        <c:axId val="921510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50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BC844-41CD-43E2-BAFC-934BB424CE2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5FDA-EC3A-40D6-A9AA-F5DC57EA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0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56B3E-D82C-4F7B-A64A-4AEAB8B3A8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789B-EE19-777F-2BD8-F173844B7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4A0E2-FE1E-B364-49BF-B7BB87684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2307A-50B9-4291-4922-A14DE09E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77E6-79AB-4A27-AF89-E660B6EE0FDF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17E28-7176-082C-0DCB-7231AE17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44D19-A554-61EF-B6C2-1EB473BF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5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D65C-D943-8297-025F-EDF00971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A4CFE-AF3D-9262-3A0D-B2889511E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2647-5FCF-7421-2E6E-3A303FFA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15F-C0EB-478A-93A9-C70202C30820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278B7-A5A7-B1FE-0A2B-9978351A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29F66-EB2A-8793-E57E-A27EBA04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7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57C3C-47D6-5E73-B509-5DEF4608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31B7F-DD1A-2B3B-0F17-E45DED8C9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236C1-F221-195E-88EB-9EA1A8A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F8FD-5BD1-49FD-A4AE-6FB46AE9EA70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9336A-761D-DCF8-D481-8BBE0829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3A47-1953-7DA5-2865-B4BFF7B2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E87F-3624-4EE2-5260-943E29F4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68A7-9B47-2836-EC2E-4ECD8BFF5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DFCBE-3B49-7BEB-387E-1AD208FB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A1BA-E840-41E5-B16E-5089D08F2FBD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94B8E-DA7A-E035-C69F-A75643CB6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F91F1-9273-16DA-9D14-A1CEA660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24EB-AF6A-6C39-CB9F-57BB3A87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C7B4B-1EA2-72E3-CB12-02179FE96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0458D-3945-CA8E-0F71-B85A9D7C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EF8C-D6FD-4C26-9D49-4EC794355A4A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77F19-350E-77AE-2F5D-E7DA4CC7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5EEDA-A689-ADB9-5AFA-F79D531D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7870-D8C5-B42D-9075-67ADB9EC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5752F-9567-FD4C-7162-1DB9302E1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09A6D-CCBE-7FF4-FB15-F5708E243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80039-AC46-29DE-A55E-7DD5C100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156-3572-4C1F-A1FD-2DDE3F0B0B00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E9935-487E-0A9E-5782-20DFEBD1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0E739-DE1A-D8C4-41C6-E58F65A1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4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FB50-CC6F-2D34-61D7-EABBF3D3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A59EE-C4B3-9B93-D56B-B22920D00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A5C83-5533-89CE-078B-7F2D7FC6B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2E1AB-B53F-FD3A-E2AF-CE9C3FCF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FB188-9D4D-5326-7A0F-80AD01496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E8EAE-C8A0-096B-566B-589ED8B1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F2E3-720A-403F-BC5F-45C4392AF639}" type="datetime1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91E8C-395E-AAE8-D692-64A27701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C76A6A-7A39-5FCC-9456-AFF447F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0C63-C332-6545-1CB4-30168C20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755BF-007D-011C-6317-C3DF0E5C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8228-6135-4643-B117-BE4C622A8671}" type="datetime1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B3491-E96B-6EB0-A58D-6301EBCA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3C651-ED2C-E1C1-3EE1-B2ABFF39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2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848533-FF1E-0496-CCDD-1E533B93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C943-71F4-4EDB-B747-79B8822009E0}" type="datetime1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8C7D2-FEC8-47FC-20AA-C2C0FBAE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BAFA-C119-0F57-73F4-3CCA5ECE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82FD-C9E0-A90D-7D12-26937F92B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3203C-CED1-EC1A-60BF-5D04CC2F7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03515-A79C-C003-ADD5-DA9C3461B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676EF-C5D9-C5DF-90DA-0BA0C215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F10D-15C0-48C5-9E73-235119472591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7C735-4193-5CE5-C089-AC9190B1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AD1DF-F74B-DA29-42F4-FCC02E65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6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803A-DDFD-1A1E-D071-A0703EC5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180BEE-BC62-528D-0188-BAD4FB377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7F2A5-C1C1-908B-51B3-DBD91A385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EEF74-D030-4946-2A36-632738F6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ACD-995D-454C-BDCE-C9CA2214AF9C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C00AC-91EE-355D-CCBA-3C0B93AD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42C37-502A-11A6-D1DE-352AE29D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2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B4B0F-54A5-FFCF-BC91-16AD5D10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71CE-E40D-417E-3DA3-94CA8F0BE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B79E1-4613-BFA2-6148-094569DEE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1E88-C646-4285-91A4-F050914BC1E5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A7272-514F-E16C-4830-00A4CB8E5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C353A-793C-C898-5107-CF8198E81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88675-1BA8-4BF6-94E0-49C81FBA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xcentral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C7C5-AD77-5C8B-11FC-ED3A5C30D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5.3 Round 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EFC48-0F01-BD0D-D6DA-7A6754CF77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697660" y="2815470"/>
            <a:ext cx="0" cy="338756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none" w="sm" len="sm"/>
          </a:ln>
        </p:spPr>
        <p:txBody>
          <a:bodyPr wrap="none" anchor="ctr"/>
          <a:lstStyle/>
          <a:p>
            <a:endParaRPr lang="en-US" sz="1351" dirty="0"/>
          </a:p>
        </p:txBody>
      </p:sp>
      <p:grpSp>
        <p:nvGrpSpPr>
          <p:cNvPr id="2" name="Group 167"/>
          <p:cNvGrpSpPr/>
          <p:nvPr/>
        </p:nvGrpSpPr>
        <p:grpSpPr>
          <a:xfrm>
            <a:off x="1846966" y="2787869"/>
            <a:ext cx="534287" cy="991767"/>
            <a:chOff x="351231" y="1470373"/>
            <a:chExt cx="712383" cy="1189877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51231" y="1470373"/>
              <a:ext cx="712383" cy="263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1987</a:t>
              </a:r>
            </a:p>
          </p:txBody>
        </p:sp>
        <p:grpSp>
          <p:nvGrpSpPr>
            <p:cNvPr id="3" name="Group 114"/>
            <p:cNvGrpSpPr/>
            <p:nvPr/>
          </p:nvGrpSpPr>
          <p:grpSpPr>
            <a:xfrm>
              <a:off x="397886" y="1767682"/>
              <a:ext cx="612648" cy="892568"/>
              <a:chOff x="372707" y="1767682"/>
              <a:chExt cx="533400" cy="892568"/>
            </a:xfrm>
          </p:grpSpPr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372707" y="2133599"/>
                <a:ext cx="533400" cy="526651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Stock </a:t>
                </a:r>
                <a:br>
                  <a:rPr lang="en-US" sz="751" dirty="0">
                    <a:solidFill>
                      <a:srgbClr val="000099"/>
                    </a:solidFill>
                  </a:rPr>
                </a:br>
                <a:r>
                  <a:rPr lang="en-US" sz="751" dirty="0">
                    <a:solidFill>
                      <a:srgbClr val="000099"/>
                    </a:solidFill>
                  </a:rPr>
                  <a:t>Market </a:t>
                </a:r>
                <a:br>
                  <a:rPr lang="en-US" sz="751" dirty="0">
                    <a:solidFill>
                      <a:srgbClr val="000099"/>
                    </a:solidFill>
                  </a:rPr>
                </a:br>
                <a:r>
                  <a:rPr lang="en-US" sz="751" dirty="0">
                    <a:solidFill>
                      <a:srgbClr val="000099"/>
                    </a:solidFill>
                  </a:rPr>
                  <a:t>Crash</a:t>
                </a:r>
              </a:p>
            </p:txBody>
          </p:sp>
          <p:cxnSp>
            <p:nvCxnSpPr>
              <p:cNvPr id="85" name="Straight Arrow Connector 84"/>
              <p:cNvCxnSpPr>
                <a:endCxn id="13" idx="0"/>
              </p:cNvCxnSpPr>
              <p:nvPr/>
            </p:nvCxnSpPr>
            <p:spPr>
              <a:xfrm flipH="1">
                <a:off x="639407" y="1767682"/>
                <a:ext cx="794" cy="365917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163"/>
          <p:cNvGrpSpPr/>
          <p:nvPr/>
        </p:nvGrpSpPr>
        <p:grpSpPr>
          <a:xfrm>
            <a:off x="3214928" y="2789584"/>
            <a:ext cx="906218" cy="2081708"/>
            <a:chOff x="2187453" y="1423939"/>
            <a:chExt cx="1208290" cy="2775610"/>
          </a:xfrm>
        </p:grpSpPr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2187453" y="1423939"/>
              <a:ext cx="1208290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1994-1995</a:t>
              </a:r>
            </a:p>
          </p:txBody>
        </p:sp>
        <p:grpSp>
          <p:nvGrpSpPr>
            <p:cNvPr id="5" name="Group 112"/>
            <p:cNvGrpSpPr/>
            <p:nvPr/>
          </p:nvGrpSpPr>
          <p:grpSpPr>
            <a:xfrm>
              <a:off x="2417638" y="1759746"/>
              <a:ext cx="758952" cy="2439803"/>
              <a:chOff x="1900863" y="1759746"/>
              <a:chExt cx="758952" cy="2439803"/>
            </a:xfrm>
          </p:grpSpPr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900863" y="3614261"/>
                <a:ext cx="758952" cy="585288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Money Funds</a:t>
                </a:r>
                <a:r>
                  <a:rPr lang="en-US" sz="653" dirty="0">
                    <a:solidFill>
                      <a:srgbClr val="000099"/>
                    </a:solidFill>
                  </a:rPr>
                  <a:t> </a:t>
                </a:r>
                <a:r>
                  <a:rPr lang="en-US" sz="751" dirty="0">
                    <a:solidFill>
                      <a:srgbClr val="000099"/>
                    </a:solidFill>
                  </a:rPr>
                  <a:t>Break the Buck</a:t>
                </a:r>
              </a:p>
            </p:txBody>
          </p:sp>
          <p:sp>
            <p:nvSpPr>
              <p:cNvPr id="35" name="Text Box 31"/>
              <p:cNvSpPr txBox="1">
                <a:spLocks noChangeArrowheads="1"/>
              </p:cNvSpPr>
              <p:nvPr/>
            </p:nvSpPr>
            <p:spPr bwMode="auto">
              <a:xfrm>
                <a:off x="1968678" y="2133601"/>
                <a:ext cx="612648" cy="43122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US Interest Rate Hike</a:t>
                </a:r>
              </a:p>
            </p:txBody>
          </p:sp>
          <p:sp>
            <p:nvSpPr>
              <p:cNvPr id="36" name="Text Box 32"/>
              <p:cNvSpPr txBox="1">
                <a:spLocks noChangeArrowheads="1"/>
              </p:cNvSpPr>
              <p:nvPr/>
            </p:nvSpPr>
            <p:spPr bwMode="auto">
              <a:xfrm>
                <a:off x="1970046" y="2896078"/>
                <a:ext cx="612648" cy="43122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Mexican Peso Crisis</a:t>
                </a:r>
              </a:p>
            </p:txBody>
          </p:sp>
          <p:cxnSp>
            <p:nvCxnSpPr>
              <p:cNvPr id="119" name="Straight Arrow Connector 118"/>
              <p:cNvCxnSpPr>
                <a:endCxn id="35" idx="0"/>
              </p:cNvCxnSpPr>
              <p:nvPr/>
            </p:nvCxnSpPr>
            <p:spPr>
              <a:xfrm flipH="1">
                <a:off x="2275002" y="1759746"/>
                <a:ext cx="1432" cy="37385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>
                <a:stCxn id="35" idx="2"/>
                <a:endCxn id="36" idx="0"/>
              </p:cNvCxnSpPr>
              <p:nvPr/>
            </p:nvCxnSpPr>
            <p:spPr>
              <a:xfrm>
                <a:off x="2275002" y="2564830"/>
                <a:ext cx="1368" cy="331248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>
                <a:stCxn id="36" idx="2"/>
                <a:endCxn id="21" idx="0"/>
              </p:cNvCxnSpPr>
              <p:nvPr/>
            </p:nvCxnSpPr>
            <p:spPr>
              <a:xfrm>
                <a:off x="2276370" y="3327307"/>
                <a:ext cx="3969" cy="28695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161"/>
          <p:cNvGrpSpPr/>
          <p:nvPr/>
        </p:nvGrpSpPr>
        <p:grpSpPr>
          <a:xfrm>
            <a:off x="4122384" y="2793597"/>
            <a:ext cx="944923" cy="2990062"/>
            <a:chOff x="3410184" y="1503710"/>
            <a:chExt cx="1259898" cy="3986750"/>
          </a:xfrm>
        </p:grpSpPr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3410184" y="1503710"/>
              <a:ext cx="1259898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1997-1999</a:t>
              </a:r>
            </a:p>
          </p:txBody>
        </p:sp>
        <p:grpSp>
          <p:nvGrpSpPr>
            <p:cNvPr id="8" name="Group 111"/>
            <p:cNvGrpSpPr/>
            <p:nvPr/>
          </p:nvGrpSpPr>
          <p:grpSpPr>
            <a:xfrm>
              <a:off x="3652080" y="1793875"/>
              <a:ext cx="758952" cy="3696585"/>
              <a:chOff x="3271080" y="1736785"/>
              <a:chExt cx="758952" cy="3696585"/>
            </a:xfrm>
          </p:grpSpPr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3348787" y="2838455"/>
                <a:ext cx="609600" cy="43122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Russian Crisis</a:t>
                </a: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3344991" y="3557170"/>
                <a:ext cx="612647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LTCM</a:t>
                </a: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3342527" y="5156201"/>
                <a:ext cx="612647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Brazil Crisis</a:t>
                </a:r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3352799" y="2074130"/>
                <a:ext cx="609600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Asian Crisis</a:t>
                </a:r>
              </a:p>
            </p:txBody>
          </p:sp>
          <p:sp>
            <p:nvSpPr>
              <p:cNvPr id="83" name="Rectangle 19"/>
              <p:cNvSpPr>
                <a:spLocks noChangeArrowheads="1"/>
              </p:cNvSpPr>
              <p:nvPr/>
            </p:nvSpPr>
            <p:spPr bwMode="auto">
              <a:xfrm>
                <a:off x="3271080" y="4114858"/>
                <a:ext cx="758952" cy="585288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Columbus Day</a:t>
                </a:r>
                <a:br>
                  <a:rPr lang="en-US" sz="751" dirty="0">
                    <a:solidFill>
                      <a:srgbClr val="000099"/>
                    </a:solidFill>
                  </a:rPr>
                </a:br>
                <a:r>
                  <a:rPr lang="en-US" sz="751" dirty="0">
                    <a:solidFill>
                      <a:srgbClr val="000099"/>
                    </a:solidFill>
                  </a:rPr>
                  <a:t>Mortgage Massacre</a:t>
                </a:r>
              </a:p>
            </p:txBody>
          </p:sp>
          <p:cxnSp>
            <p:nvCxnSpPr>
              <p:cNvPr id="131" name="Straight Arrow Connector 130"/>
              <p:cNvCxnSpPr>
                <a:endCxn id="39" idx="0"/>
              </p:cNvCxnSpPr>
              <p:nvPr/>
            </p:nvCxnSpPr>
            <p:spPr>
              <a:xfrm flipH="1">
                <a:off x="3657599" y="1736785"/>
                <a:ext cx="795" cy="33734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>
                <a:stCxn id="39" idx="2"/>
                <a:endCxn id="22" idx="0"/>
              </p:cNvCxnSpPr>
              <p:nvPr/>
            </p:nvCxnSpPr>
            <p:spPr>
              <a:xfrm flipH="1">
                <a:off x="3653587" y="2351300"/>
                <a:ext cx="4012" cy="48715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>
                <a:stCxn id="22" idx="2"/>
                <a:endCxn id="23" idx="0"/>
              </p:cNvCxnSpPr>
              <p:nvPr/>
            </p:nvCxnSpPr>
            <p:spPr>
              <a:xfrm flipH="1">
                <a:off x="3651315" y="3269684"/>
                <a:ext cx="2272" cy="28748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stCxn id="23" idx="2"/>
                <a:endCxn id="83" idx="0"/>
              </p:cNvCxnSpPr>
              <p:nvPr/>
            </p:nvCxnSpPr>
            <p:spPr>
              <a:xfrm flipH="1">
                <a:off x="3650556" y="3834339"/>
                <a:ext cx="759" cy="280519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>
                <a:stCxn id="83" idx="2"/>
                <a:endCxn id="24" idx="0"/>
              </p:cNvCxnSpPr>
              <p:nvPr/>
            </p:nvCxnSpPr>
            <p:spPr>
              <a:xfrm flipH="1">
                <a:off x="3648851" y="4700146"/>
                <a:ext cx="1705" cy="45605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9AE927C4-F661-456C-B5B8-3C5A28C2F62F}"/>
              </a:ext>
            </a:extLst>
          </p:cNvPr>
          <p:cNvGrpSpPr/>
          <p:nvPr/>
        </p:nvGrpSpPr>
        <p:grpSpPr>
          <a:xfrm>
            <a:off x="5295904" y="2812191"/>
            <a:ext cx="950639" cy="3156662"/>
            <a:chOff x="4588186" y="2151315"/>
            <a:chExt cx="1267518" cy="4208884"/>
          </a:xfrm>
        </p:grpSpPr>
        <p:grpSp>
          <p:nvGrpSpPr>
            <p:cNvPr id="12" name="Group 168"/>
            <p:cNvGrpSpPr/>
            <p:nvPr/>
          </p:nvGrpSpPr>
          <p:grpSpPr>
            <a:xfrm>
              <a:off x="4588186" y="2151315"/>
              <a:ext cx="1267518" cy="3484472"/>
              <a:chOff x="4706087" y="1455199"/>
              <a:chExt cx="1267518" cy="3484472"/>
            </a:xfrm>
          </p:grpSpPr>
          <p:sp>
            <p:nvSpPr>
              <p:cNvPr id="32" name="Text Box 28"/>
              <p:cNvSpPr txBox="1">
                <a:spLocks noChangeArrowheads="1"/>
              </p:cNvSpPr>
              <p:nvPr/>
            </p:nvSpPr>
            <p:spPr bwMode="auto">
              <a:xfrm>
                <a:off x="4706087" y="1455199"/>
                <a:ext cx="1267518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825" b="1" dirty="0">
                    <a:solidFill>
                      <a:srgbClr val="000099"/>
                    </a:solidFill>
                  </a:rPr>
                  <a:t>2000-2005</a:t>
                </a:r>
              </a:p>
            </p:txBody>
          </p:sp>
          <p:grpSp>
            <p:nvGrpSpPr>
              <p:cNvPr id="16" name="Group 108"/>
              <p:cNvGrpSpPr/>
              <p:nvPr/>
            </p:nvGrpSpPr>
            <p:grpSpPr>
              <a:xfrm>
                <a:off x="4953000" y="1752599"/>
                <a:ext cx="761334" cy="3187072"/>
                <a:chOff x="4855443" y="1752599"/>
                <a:chExt cx="761334" cy="3187072"/>
              </a:xfrm>
            </p:grpSpPr>
            <p:sp>
              <p:nvSpPr>
                <p:cNvPr id="43" name="Rectangle 39"/>
                <p:cNvSpPr>
                  <a:spLocks noChangeArrowheads="1"/>
                </p:cNvSpPr>
                <p:nvPr/>
              </p:nvSpPr>
              <p:spPr bwMode="auto">
                <a:xfrm>
                  <a:off x="4855443" y="2131219"/>
                  <a:ext cx="758951" cy="431229"/>
                </a:xfrm>
                <a:prstGeom prst="rect">
                  <a:avLst/>
                </a:prstGeom>
                <a:noFill/>
                <a:ln w="19050">
                  <a:solidFill>
                    <a:srgbClr val="00009A"/>
                  </a:solidFill>
                  <a:miter lim="800000"/>
                  <a:headEnd/>
                  <a:tailEnd/>
                </a:ln>
              </p:spPr>
              <p:txBody>
                <a:bodyPr wrap="square" lIns="0" rIns="0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751" dirty="0">
                      <a:solidFill>
                        <a:srgbClr val="000099"/>
                      </a:solidFill>
                    </a:rPr>
                    <a:t>2000 Tech Meltdown</a:t>
                  </a:r>
                </a:p>
              </p:txBody>
            </p:sp>
            <p:sp>
              <p:nvSpPr>
                <p:cNvPr id="45" name="Rectangle 41"/>
                <p:cNvSpPr>
                  <a:spLocks noChangeArrowheads="1"/>
                </p:cNvSpPr>
                <p:nvPr/>
              </p:nvSpPr>
              <p:spPr bwMode="auto">
                <a:xfrm>
                  <a:off x="4857002" y="2895546"/>
                  <a:ext cx="758951" cy="431229"/>
                </a:xfrm>
                <a:prstGeom prst="rect">
                  <a:avLst/>
                </a:prstGeom>
                <a:noFill/>
                <a:ln w="19050">
                  <a:solidFill>
                    <a:srgbClr val="00009A"/>
                  </a:solidFill>
                  <a:miter lim="800000"/>
                  <a:headEnd/>
                  <a:tailEnd/>
                </a:ln>
              </p:spPr>
              <p:txBody>
                <a:bodyPr wrap="square" lIns="0" rIns="0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751" dirty="0">
                      <a:solidFill>
                        <a:srgbClr val="000099"/>
                      </a:solidFill>
                    </a:rPr>
                    <a:t>2001 Tech Meltdown</a:t>
                  </a:r>
                </a:p>
              </p:txBody>
            </p:sp>
            <p:sp>
              <p:nvSpPr>
                <p:cNvPr id="46" name="Rectangle 42"/>
                <p:cNvSpPr>
                  <a:spLocks noChangeArrowheads="1"/>
                </p:cNvSpPr>
                <p:nvPr/>
              </p:nvSpPr>
              <p:spPr bwMode="auto">
                <a:xfrm>
                  <a:off x="4857826" y="3615574"/>
                  <a:ext cx="758951" cy="585288"/>
                </a:xfrm>
                <a:prstGeom prst="rect">
                  <a:avLst/>
                </a:prstGeom>
                <a:noFill/>
                <a:ln w="19050">
                  <a:solidFill>
                    <a:srgbClr val="00009A"/>
                  </a:solidFill>
                  <a:miter lim="800000"/>
                  <a:headEnd/>
                  <a:tailEnd/>
                </a:ln>
              </p:spPr>
              <p:txBody>
                <a:bodyPr wrap="square" lIns="0" rIns="0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751" dirty="0">
                      <a:solidFill>
                        <a:srgbClr val="000099"/>
                      </a:solidFill>
                    </a:rPr>
                    <a:t>9/11 </a:t>
                  </a:r>
                  <a:br>
                    <a:rPr lang="en-US" sz="751" dirty="0">
                      <a:solidFill>
                        <a:srgbClr val="000099"/>
                      </a:solidFill>
                    </a:rPr>
                  </a:br>
                  <a:r>
                    <a:rPr lang="en-US" sz="751" dirty="0">
                      <a:solidFill>
                        <a:srgbClr val="000099"/>
                      </a:solidFill>
                    </a:rPr>
                    <a:t>Terrorist Attacks</a:t>
                  </a:r>
                </a:p>
              </p:txBody>
            </p:sp>
            <p:sp>
              <p:nvSpPr>
                <p:cNvPr id="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934124" y="4508442"/>
                  <a:ext cx="609427" cy="431229"/>
                </a:xfrm>
                <a:prstGeom prst="rect">
                  <a:avLst/>
                </a:prstGeom>
                <a:noFill/>
                <a:ln w="19050">
                  <a:solidFill>
                    <a:srgbClr val="00009A"/>
                  </a:solidFill>
                  <a:miter lim="800000"/>
                  <a:headEnd/>
                  <a:tailEnd/>
                </a:ln>
              </p:spPr>
              <p:txBody>
                <a:bodyPr wrap="square" lIns="0" rIns="0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751" dirty="0">
                      <a:solidFill>
                        <a:srgbClr val="000099"/>
                      </a:solidFill>
                    </a:rPr>
                    <a:t>Bubble Bursts</a:t>
                  </a:r>
                </a:p>
              </p:txBody>
            </p:sp>
            <p:cxnSp>
              <p:nvCxnSpPr>
                <p:cNvPr id="151" name="Straight Arrow Connector 150"/>
                <p:cNvCxnSpPr>
                  <a:endCxn id="43" idx="0"/>
                </p:cNvCxnSpPr>
                <p:nvPr/>
              </p:nvCxnSpPr>
              <p:spPr>
                <a:xfrm flipH="1">
                  <a:off x="5234919" y="1752599"/>
                  <a:ext cx="1527" cy="378620"/>
                </a:xfrm>
                <a:prstGeom prst="straightConnector1">
                  <a:avLst/>
                </a:prstGeom>
                <a:ln w="25400">
                  <a:solidFill>
                    <a:srgbClr val="993366"/>
                  </a:solidFill>
                  <a:miter lim="800000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Arrow Connector 156"/>
                <p:cNvCxnSpPr>
                  <a:stCxn id="43" idx="2"/>
                  <a:endCxn id="45" idx="0"/>
                </p:cNvCxnSpPr>
                <p:nvPr/>
              </p:nvCxnSpPr>
              <p:spPr>
                <a:xfrm>
                  <a:off x="5234919" y="2562448"/>
                  <a:ext cx="1559" cy="333097"/>
                </a:xfrm>
                <a:prstGeom prst="straightConnector1">
                  <a:avLst/>
                </a:prstGeom>
                <a:ln w="25400">
                  <a:solidFill>
                    <a:srgbClr val="993366"/>
                  </a:solidFill>
                  <a:miter lim="800000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>
                  <a:stCxn id="45" idx="2"/>
                  <a:endCxn id="46" idx="0"/>
                </p:cNvCxnSpPr>
                <p:nvPr/>
              </p:nvCxnSpPr>
              <p:spPr>
                <a:xfrm>
                  <a:off x="5236477" y="3326775"/>
                  <a:ext cx="824" cy="288799"/>
                </a:xfrm>
                <a:prstGeom prst="straightConnector1">
                  <a:avLst/>
                </a:prstGeom>
                <a:ln w="25400">
                  <a:solidFill>
                    <a:srgbClr val="993366"/>
                  </a:solidFill>
                  <a:miter lim="800000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Arrow Connector 162"/>
                <p:cNvCxnSpPr>
                  <a:stCxn id="46" idx="2"/>
                  <a:endCxn id="50" idx="0"/>
                </p:cNvCxnSpPr>
                <p:nvPr/>
              </p:nvCxnSpPr>
              <p:spPr>
                <a:xfrm>
                  <a:off x="5237301" y="4200862"/>
                  <a:ext cx="1537" cy="307580"/>
                </a:xfrm>
                <a:prstGeom prst="straightConnector1">
                  <a:avLst/>
                </a:prstGeom>
                <a:ln w="25400">
                  <a:solidFill>
                    <a:srgbClr val="993366"/>
                  </a:solidFill>
                  <a:miter lim="800000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109"/>
            <p:cNvGrpSpPr/>
            <p:nvPr/>
          </p:nvGrpSpPr>
          <p:grpSpPr>
            <a:xfrm>
              <a:off x="4867346" y="5604666"/>
              <a:ext cx="758952" cy="755533"/>
              <a:chOff x="5215539" y="4934783"/>
              <a:chExt cx="758952" cy="755533"/>
            </a:xfrm>
          </p:grpSpPr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5215539" y="5259086"/>
                <a:ext cx="758952" cy="431230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GM CDS Correlation</a:t>
                </a:r>
              </a:p>
            </p:txBody>
          </p:sp>
          <p:cxnSp>
            <p:nvCxnSpPr>
              <p:cNvPr id="171" name="Straight Arrow Connector 170"/>
              <p:cNvCxnSpPr>
                <a:cxnSpLocks/>
              </p:cNvCxnSpPr>
              <p:nvPr/>
            </p:nvCxnSpPr>
            <p:spPr>
              <a:xfrm rot="5400000">
                <a:off x="5412102" y="5093537"/>
                <a:ext cx="319032" cy="1524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71"/>
          <p:cNvGrpSpPr/>
          <p:nvPr/>
        </p:nvGrpSpPr>
        <p:grpSpPr>
          <a:xfrm>
            <a:off x="6267454" y="2808891"/>
            <a:ext cx="635740" cy="1322035"/>
            <a:chOff x="6991960" y="1437400"/>
            <a:chExt cx="847653" cy="1894139"/>
          </a:xfrm>
        </p:grpSpPr>
        <p:sp>
          <p:nvSpPr>
            <p:cNvPr id="58" name="Text Box 54"/>
            <p:cNvSpPr txBox="1">
              <a:spLocks noChangeArrowheads="1"/>
            </p:cNvSpPr>
            <p:nvPr/>
          </p:nvSpPr>
          <p:spPr bwMode="auto">
            <a:xfrm>
              <a:off x="7164723" y="1437400"/>
              <a:ext cx="674890" cy="31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2007</a:t>
              </a:r>
            </a:p>
          </p:txBody>
        </p:sp>
        <p:grpSp>
          <p:nvGrpSpPr>
            <p:cNvPr id="27" name="Group 110"/>
            <p:cNvGrpSpPr/>
            <p:nvPr/>
          </p:nvGrpSpPr>
          <p:grpSpPr>
            <a:xfrm>
              <a:off x="6991960" y="1781022"/>
              <a:ext cx="617616" cy="1550517"/>
              <a:chOff x="6991960" y="1781022"/>
              <a:chExt cx="617616" cy="1550517"/>
            </a:xfrm>
          </p:grpSpPr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6996928" y="2181199"/>
                <a:ext cx="612648" cy="297835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Subprime</a:t>
                </a: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6991960" y="2868158"/>
                <a:ext cx="612648" cy="463381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Quant Meltdown</a:t>
                </a:r>
              </a:p>
            </p:txBody>
          </p:sp>
          <p:cxnSp>
            <p:nvCxnSpPr>
              <p:cNvPr id="176" name="Straight Arrow Connector 175"/>
              <p:cNvCxnSpPr>
                <a:cxnSpLocks/>
                <a:endCxn id="60" idx="0"/>
              </p:cNvCxnSpPr>
              <p:nvPr/>
            </p:nvCxnSpPr>
            <p:spPr>
              <a:xfrm flipH="1">
                <a:off x="7303252" y="1781022"/>
                <a:ext cx="253812" cy="400177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Arrow Connector 178"/>
              <p:cNvCxnSpPr>
                <a:stCxn id="60" idx="2"/>
                <a:endCxn id="62" idx="0"/>
              </p:cNvCxnSpPr>
              <p:nvPr/>
            </p:nvCxnSpPr>
            <p:spPr>
              <a:xfrm flipH="1">
                <a:off x="7298284" y="2479034"/>
                <a:ext cx="4968" cy="389124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166"/>
          <p:cNvGrpSpPr/>
          <p:nvPr/>
        </p:nvGrpSpPr>
        <p:grpSpPr>
          <a:xfrm>
            <a:off x="2438407" y="2790394"/>
            <a:ext cx="847119" cy="2239696"/>
            <a:chOff x="825951" y="1288062"/>
            <a:chExt cx="1129492" cy="2705715"/>
          </a:xfrm>
        </p:grpSpPr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825951" y="1288062"/>
              <a:ext cx="1129492" cy="26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1988-1993</a:t>
              </a:r>
            </a:p>
          </p:txBody>
        </p:sp>
        <p:grpSp>
          <p:nvGrpSpPr>
            <p:cNvPr id="30" name="Group 113"/>
            <p:cNvGrpSpPr/>
            <p:nvPr/>
          </p:nvGrpSpPr>
          <p:grpSpPr>
            <a:xfrm>
              <a:off x="971247" y="1587083"/>
              <a:ext cx="762000" cy="2406694"/>
              <a:chOff x="694035" y="1587083"/>
              <a:chExt cx="762000" cy="2406694"/>
            </a:xfrm>
          </p:grpSpPr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694035" y="2638017"/>
                <a:ext cx="762000" cy="390717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High-Yield Tumbles</a:t>
                </a: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694035" y="3463474"/>
                <a:ext cx="758952" cy="530303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European Currency Crisis</a:t>
                </a:r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781079" y="1943021"/>
                <a:ext cx="589475" cy="390717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Nikkei Crash</a:t>
                </a:r>
              </a:p>
            </p:txBody>
          </p:sp>
          <p:cxnSp>
            <p:nvCxnSpPr>
              <p:cNvPr id="91" name="Straight Arrow Connector 90"/>
              <p:cNvCxnSpPr>
                <a:cxnSpLocks/>
                <a:endCxn id="20" idx="0"/>
              </p:cNvCxnSpPr>
              <p:nvPr/>
            </p:nvCxnSpPr>
            <p:spPr>
              <a:xfrm>
                <a:off x="1075019" y="1587083"/>
                <a:ext cx="797" cy="355938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>
                <a:stCxn id="20" idx="2"/>
              </p:cNvCxnSpPr>
              <p:nvPr/>
            </p:nvCxnSpPr>
            <p:spPr>
              <a:xfrm flipH="1">
                <a:off x="1075770" y="2333738"/>
                <a:ext cx="47" cy="310310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14" idx="2"/>
                <a:endCxn id="15" idx="0"/>
              </p:cNvCxnSpPr>
              <p:nvPr/>
            </p:nvCxnSpPr>
            <p:spPr>
              <a:xfrm flipH="1">
                <a:off x="1073511" y="3028734"/>
                <a:ext cx="1524" cy="434741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182"/>
          <p:cNvGrpSpPr/>
          <p:nvPr/>
        </p:nvGrpSpPr>
        <p:grpSpPr>
          <a:xfrm>
            <a:off x="6817895" y="2809880"/>
            <a:ext cx="744743" cy="3586296"/>
            <a:chOff x="7965277" y="1449777"/>
            <a:chExt cx="992990" cy="4781728"/>
          </a:xfrm>
        </p:grpSpPr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8270077" y="1449777"/>
              <a:ext cx="585842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25" b="1" dirty="0">
                  <a:solidFill>
                    <a:srgbClr val="003399"/>
                  </a:solidFill>
                </a:rPr>
                <a:t>2008</a:t>
              </a:r>
            </a:p>
          </p:txBody>
        </p:sp>
        <p:grpSp>
          <p:nvGrpSpPr>
            <p:cNvPr id="224" name="Group 180"/>
            <p:cNvGrpSpPr/>
            <p:nvPr/>
          </p:nvGrpSpPr>
          <p:grpSpPr>
            <a:xfrm>
              <a:off x="7965277" y="1752599"/>
              <a:ext cx="992990" cy="4478906"/>
              <a:chOff x="7965277" y="1752599"/>
              <a:chExt cx="992990" cy="4478906"/>
            </a:xfrm>
          </p:grpSpPr>
          <p:sp>
            <p:nvSpPr>
              <p:cNvPr id="65" name="Rectangle 56"/>
              <p:cNvSpPr>
                <a:spLocks noChangeArrowheads="1"/>
              </p:cNvSpPr>
              <p:nvPr/>
            </p:nvSpPr>
            <p:spPr bwMode="auto">
              <a:xfrm>
                <a:off x="8153400" y="2128839"/>
                <a:ext cx="612648" cy="359244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Liquidity crisis</a:t>
                </a:r>
              </a:p>
            </p:txBody>
          </p:sp>
          <p:sp>
            <p:nvSpPr>
              <p:cNvPr id="67" name="Rectangle 56"/>
              <p:cNvSpPr>
                <a:spLocks noChangeArrowheads="1"/>
              </p:cNvSpPr>
              <p:nvPr/>
            </p:nvSpPr>
            <p:spPr bwMode="auto">
              <a:xfrm>
                <a:off x="8153400" y="2539431"/>
                <a:ext cx="612648" cy="359244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Bear Stearns</a:t>
                </a:r>
              </a:p>
            </p:txBody>
          </p:sp>
          <p:sp>
            <p:nvSpPr>
              <p:cNvPr id="69" name="Rectangle 56"/>
              <p:cNvSpPr>
                <a:spLocks noChangeArrowheads="1"/>
              </p:cNvSpPr>
              <p:nvPr/>
            </p:nvSpPr>
            <p:spPr bwMode="auto">
              <a:xfrm>
                <a:off x="8153400" y="3260335"/>
                <a:ext cx="612648" cy="234083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tIns="13717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Lehman</a:t>
                </a:r>
              </a:p>
            </p:txBody>
          </p:sp>
          <p:sp>
            <p:nvSpPr>
              <p:cNvPr id="71" name="Rectangle 56"/>
              <p:cNvSpPr>
                <a:spLocks noChangeArrowheads="1"/>
              </p:cNvSpPr>
              <p:nvPr/>
            </p:nvSpPr>
            <p:spPr bwMode="auto">
              <a:xfrm>
                <a:off x="8153400" y="3565683"/>
                <a:ext cx="612648" cy="249300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tIns="13717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825" dirty="0">
                    <a:solidFill>
                      <a:srgbClr val="000099"/>
                    </a:solidFill>
                  </a:rPr>
                  <a:t>AIG</a:t>
                </a:r>
                <a:endParaRPr lang="en-US" sz="75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8153400" y="3868225"/>
                <a:ext cx="612648" cy="234083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tIns="13717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TARP</a:t>
                </a:r>
              </a:p>
            </p:txBody>
          </p: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7965277" y="4706424"/>
                <a:ext cx="990598" cy="243656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CP Funding Facility</a:t>
                </a:r>
              </a:p>
            </p:txBody>
          </p:sp>
          <p:sp>
            <p:nvSpPr>
              <p:cNvPr id="78" name="Rectangle 56"/>
              <p:cNvSpPr>
                <a:spLocks noChangeArrowheads="1"/>
              </p:cNvSpPr>
              <p:nvPr/>
            </p:nvSpPr>
            <p:spPr bwMode="auto">
              <a:xfrm>
                <a:off x="7965285" y="5132802"/>
                <a:ext cx="990598" cy="359244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Bailout Squared </a:t>
                </a:r>
                <a:br>
                  <a:rPr lang="en-US" sz="751" dirty="0">
                    <a:solidFill>
                      <a:srgbClr val="000099"/>
                    </a:solidFill>
                  </a:rPr>
                </a:br>
                <a:r>
                  <a:rPr lang="en-US" sz="751" dirty="0">
                    <a:solidFill>
                      <a:srgbClr val="000099"/>
                    </a:solidFill>
                  </a:rPr>
                  <a:t>of AIG</a:t>
                </a:r>
              </a:p>
            </p:txBody>
          </p:sp>
          <p:sp>
            <p:nvSpPr>
              <p:cNvPr id="81" name="Rectangle 56"/>
              <p:cNvSpPr>
                <a:spLocks noChangeArrowheads="1"/>
              </p:cNvSpPr>
              <p:nvPr/>
            </p:nvSpPr>
            <p:spPr bwMode="auto">
              <a:xfrm>
                <a:off x="7965285" y="4167032"/>
                <a:ext cx="990598" cy="474831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Goldman and Morgan Stanley become banks</a:t>
                </a:r>
              </a:p>
            </p:txBody>
          </p:sp>
          <p:cxnSp>
            <p:nvCxnSpPr>
              <p:cNvPr id="182" name="Straight Arrow Connector 181"/>
              <p:cNvCxnSpPr>
                <a:endCxn id="65" idx="0"/>
              </p:cNvCxnSpPr>
              <p:nvPr/>
            </p:nvCxnSpPr>
            <p:spPr>
              <a:xfrm>
                <a:off x="8458199" y="1752599"/>
                <a:ext cx="1524" cy="376240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>
                <a:stCxn id="65" idx="2"/>
                <a:endCxn id="67" idx="0"/>
              </p:cNvCxnSpPr>
              <p:nvPr/>
            </p:nvCxnSpPr>
            <p:spPr>
              <a:xfrm>
                <a:off x="8459723" y="2488083"/>
                <a:ext cx="0" cy="51348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Rectangle 56"/>
              <p:cNvSpPr>
                <a:spLocks noChangeArrowheads="1"/>
              </p:cNvSpPr>
              <p:nvPr/>
            </p:nvSpPr>
            <p:spPr bwMode="auto">
              <a:xfrm>
                <a:off x="8153400" y="2948187"/>
                <a:ext cx="612648" cy="234083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tIns="13717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GSES</a:t>
                </a:r>
              </a:p>
            </p:txBody>
          </p:sp>
          <p:cxnSp>
            <p:nvCxnSpPr>
              <p:cNvPr id="191" name="Straight Arrow Connector 190"/>
              <p:cNvCxnSpPr>
                <a:stCxn id="67" idx="2"/>
                <a:endCxn id="190" idx="0"/>
              </p:cNvCxnSpPr>
              <p:nvPr/>
            </p:nvCxnSpPr>
            <p:spPr>
              <a:xfrm>
                <a:off x="8459723" y="2898675"/>
                <a:ext cx="0" cy="49512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Arrow Connector 193"/>
              <p:cNvCxnSpPr>
                <a:stCxn id="190" idx="2"/>
                <a:endCxn id="69" idx="0"/>
              </p:cNvCxnSpPr>
              <p:nvPr/>
            </p:nvCxnSpPr>
            <p:spPr>
              <a:xfrm>
                <a:off x="8459723" y="3182269"/>
                <a:ext cx="0" cy="7806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stCxn id="69" idx="2"/>
                <a:endCxn id="71" idx="0"/>
              </p:cNvCxnSpPr>
              <p:nvPr/>
            </p:nvCxnSpPr>
            <p:spPr>
              <a:xfrm>
                <a:off x="8459723" y="3494417"/>
                <a:ext cx="0" cy="7126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Arrow Connector 199"/>
              <p:cNvCxnSpPr>
                <a:stCxn id="71" idx="2"/>
                <a:endCxn id="73" idx="0"/>
              </p:cNvCxnSpPr>
              <p:nvPr/>
            </p:nvCxnSpPr>
            <p:spPr>
              <a:xfrm>
                <a:off x="8459723" y="3814983"/>
                <a:ext cx="0" cy="53243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/>
              <p:cNvCxnSpPr>
                <a:stCxn id="73" idx="2"/>
                <a:endCxn id="81" idx="0"/>
              </p:cNvCxnSpPr>
              <p:nvPr/>
            </p:nvCxnSpPr>
            <p:spPr>
              <a:xfrm>
                <a:off x="8459723" y="4102308"/>
                <a:ext cx="861" cy="64724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stCxn id="81" idx="2"/>
                <a:endCxn id="76" idx="0"/>
              </p:cNvCxnSpPr>
              <p:nvPr/>
            </p:nvCxnSpPr>
            <p:spPr>
              <a:xfrm flipH="1">
                <a:off x="8460577" y="4641863"/>
                <a:ext cx="8" cy="64561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>
                <a:stCxn id="76" idx="2"/>
                <a:endCxn id="78" idx="0"/>
              </p:cNvCxnSpPr>
              <p:nvPr/>
            </p:nvCxnSpPr>
            <p:spPr>
              <a:xfrm>
                <a:off x="8460577" y="4950080"/>
                <a:ext cx="8" cy="182723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Rectangle 56"/>
              <p:cNvSpPr>
                <a:spLocks noChangeArrowheads="1"/>
              </p:cNvSpPr>
              <p:nvPr/>
            </p:nvSpPr>
            <p:spPr bwMode="auto">
              <a:xfrm>
                <a:off x="7965896" y="5559194"/>
                <a:ext cx="990598" cy="359244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Bailout Squared </a:t>
                </a:r>
                <a:br>
                  <a:rPr lang="en-US" sz="751" dirty="0">
                    <a:solidFill>
                      <a:srgbClr val="000099"/>
                    </a:solidFill>
                  </a:rPr>
                </a:br>
                <a:r>
                  <a:rPr lang="en-US" sz="751" dirty="0">
                    <a:solidFill>
                      <a:srgbClr val="000099"/>
                    </a:solidFill>
                  </a:rPr>
                  <a:t>of Citi</a:t>
                </a:r>
              </a:p>
            </p:txBody>
          </p:sp>
          <p:cxnSp>
            <p:nvCxnSpPr>
              <p:cNvPr id="174" name="Straight Arrow Connector 173"/>
              <p:cNvCxnSpPr>
                <a:stCxn id="78" idx="2"/>
                <a:endCxn id="173" idx="0"/>
              </p:cNvCxnSpPr>
              <p:nvPr/>
            </p:nvCxnSpPr>
            <p:spPr>
              <a:xfrm>
                <a:off x="8460585" y="5492046"/>
                <a:ext cx="611" cy="67148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Rectangle 56"/>
              <p:cNvSpPr>
                <a:spLocks noChangeArrowheads="1"/>
              </p:cNvSpPr>
              <p:nvPr/>
            </p:nvSpPr>
            <p:spPr bwMode="auto">
              <a:xfrm>
                <a:off x="7967669" y="5987849"/>
                <a:ext cx="990598" cy="243656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Auto Bailout</a:t>
                </a:r>
              </a:p>
            </p:txBody>
          </p:sp>
          <p:cxnSp>
            <p:nvCxnSpPr>
              <p:cNvPr id="178" name="Straight Arrow Connector 177"/>
              <p:cNvCxnSpPr>
                <a:stCxn id="173" idx="2"/>
                <a:endCxn id="177" idx="0"/>
              </p:cNvCxnSpPr>
              <p:nvPr/>
            </p:nvCxnSpPr>
            <p:spPr>
              <a:xfrm>
                <a:off x="8461195" y="5918438"/>
                <a:ext cx="1773" cy="69411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695453" y="3006835"/>
            <a:ext cx="8801099" cy="30366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 sz="1351" dirty="0"/>
          </a:p>
        </p:txBody>
      </p: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D21868F-E967-4AB7-8211-197BFE955A36}"/>
              </a:ext>
            </a:extLst>
          </p:cNvPr>
          <p:cNvGrpSpPr/>
          <p:nvPr/>
        </p:nvGrpSpPr>
        <p:grpSpPr>
          <a:xfrm>
            <a:off x="7288512" y="2808891"/>
            <a:ext cx="777653" cy="3441872"/>
            <a:chOff x="7490822" y="2150162"/>
            <a:chExt cx="1046337" cy="4589163"/>
          </a:xfrm>
        </p:grpSpPr>
        <p:sp>
          <p:nvSpPr>
            <p:cNvPr id="112" name="TextBox 111"/>
            <p:cNvSpPr txBox="1"/>
            <p:nvPr/>
          </p:nvSpPr>
          <p:spPr>
            <a:xfrm>
              <a:off x="7490822" y="2150162"/>
              <a:ext cx="104633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25" b="1" dirty="0">
                  <a:solidFill>
                    <a:srgbClr val="003399"/>
                  </a:solidFill>
                </a:rPr>
                <a:t>2009-2010</a:t>
              </a:r>
            </a:p>
          </p:txBody>
        </p:sp>
        <p:grpSp>
          <p:nvGrpSpPr>
            <p:cNvPr id="225" name="Group 111"/>
            <p:cNvGrpSpPr/>
            <p:nvPr/>
          </p:nvGrpSpPr>
          <p:grpSpPr>
            <a:xfrm>
              <a:off x="7807127" y="2491899"/>
              <a:ext cx="685800" cy="2801404"/>
              <a:chOff x="3271080" y="1796815"/>
              <a:chExt cx="758952" cy="3158382"/>
            </a:xfrm>
          </p:grpSpPr>
          <p:sp>
            <p:nvSpPr>
              <p:cNvPr id="232" name="Rectangle 18"/>
              <p:cNvSpPr>
                <a:spLocks noChangeArrowheads="1"/>
              </p:cNvSpPr>
              <p:nvPr/>
            </p:nvSpPr>
            <p:spPr bwMode="auto">
              <a:xfrm>
                <a:off x="3348786" y="2838455"/>
                <a:ext cx="609600" cy="451095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675" dirty="0">
                    <a:solidFill>
                      <a:srgbClr val="000099"/>
                    </a:solidFill>
                  </a:rPr>
                  <a:t>FAS 166/167</a:t>
                </a:r>
              </a:p>
            </p:txBody>
          </p:sp>
          <p:sp>
            <p:nvSpPr>
              <p:cNvPr id="234" name="Rectangle 20"/>
              <p:cNvSpPr>
                <a:spLocks noChangeArrowheads="1"/>
              </p:cNvSpPr>
              <p:nvPr/>
            </p:nvSpPr>
            <p:spPr bwMode="auto">
              <a:xfrm>
                <a:off x="3358391" y="4469017"/>
                <a:ext cx="639665" cy="486180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Goldman Sachs</a:t>
                </a:r>
              </a:p>
            </p:txBody>
          </p:sp>
          <p:sp>
            <p:nvSpPr>
              <p:cNvPr id="235" name="Rectangle 35"/>
              <p:cNvSpPr>
                <a:spLocks noChangeArrowheads="1"/>
              </p:cNvSpPr>
              <p:nvPr/>
            </p:nvSpPr>
            <p:spPr bwMode="auto">
              <a:xfrm>
                <a:off x="3341353" y="2152290"/>
                <a:ext cx="609600" cy="31248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Basel 3</a:t>
                </a:r>
              </a:p>
            </p:txBody>
          </p:sp>
          <p:sp>
            <p:nvSpPr>
              <p:cNvPr id="236" name="Rectangle 19"/>
              <p:cNvSpPr>
                <a:spLocks noChangeArrowheads="1"/>
              </p:cNvSpPr>
              <p:nvPr/>
            </p:nvSpPr>
            <p:spPr bwMode="auto">
              <a:xfrm>
                <a:off x="3271080" y="3565585"/>
                <a:ext cx="758952" cy="659870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Financial Reform Legislation</a:t>
                </a:r>
              </a:p>
            </p:txBody>
          </p:sp>
          <p:cxnSp>
            <p:nvCxnSpPr>
              <p:cNvPr id="237" name="Straight Arrow Connector 236"/>
              <p:cNvCxnSpPr>
                <a:cxnSpLocks/>
                <a:endCxn id="235" idx="0"/>
              </p:cNvCxnSpPr>
              <p:nvPr/>
            </p:nvCxnSpPr>
            <p:spPr>
              <a:xfrm>
                <a:off x="3484649" y="1796815"/>
                <a:ext cx="161504" cy="35547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>
                <a:cxnSpLocks/>
                <a:stCxn id="235" idx="2"/>
                <a:endCxn id="232" idx="0"/>
              </p:cNvCxnSpPr>
              <p:nvPr/>
            </p:nvCxnSpPr>
            <p:spPr>
              <a:xfrm>
                <a:off x="3646154" y="2464779"/>
                <a:ext cx="7433" cy="373676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>
                <a:stCxn id="232" idx="2"/>
              </p:cNvCxnSpPr>
              <p:nvPr/>
            </p:nvCxnSpPr>
            <p:spPr>
              <a:xfrm flipH="1">
                <a:off x="3651315" y="3289550"/>
                <a:ext cx="2272" cy="267623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>
                <a:cxnSpLocks/>
              </p:cNvCxnSpPr>
              <p:nvPr/>
            </p:nvCxnSpPr>
            <p:spPr>
              <a:xfrm>
                <a:off x="3653587" y="4188442"/>
                <a:ext cx="1524" cy="28980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8" name="Straight Arrow Connector 247"/>
            <p:cNvCxnSpPr/>
            <p:nvPr/>
          </p:nvCxnSpPr>
          <p:spPr>
            <a:xfrm>
              <a:off x="8157162" y="5271910"/>
              <a:ext cx="0" cy="381000"/>
            </a:xfrm>
            <a:prstGeom prst="straightConnector1">
              <a:avLst/>
            </a:prstGeom>
            <a:ln w="25400">
              <a:solidFill>
                <a:srgbClr val="993366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ectangle 56"/>
            <p:cNvSpPr>
              <a:spLocks noChangeArrowheads="1"/>
            </p:cNvSpPr>
            <p:nvPr/>
          </p:nvSpPr>
          <p:spPr bwMode="auto">
            <a:xfrm>
              <a:off x="7886021" y="5652069"/>
              <a:ext cx="612648" cy="277169"/>
            </a:xfrm>
            <a:prstGeom prst="rect">
              <a:avLst/>
            </a:prstGeom>
            <a:noFill/>
            <a:ln w="19050">
              <a:solidFill>
                <a:srgbClr val="00009A"/>
              </a:solidFill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751" dirty="0">
                  <a:solidFill>
                    <a:srgbClr val="000099"/>
                  </a:solidFill>
                </a:rPr>
                <a:t>Greece</a:t>
              </a:r>
            </a:p>
          </p:txBody>
        </p:sp>
        <p:sp>
          <p:nvSpPr>
            <p:cNvPr id="268" name="Rectangle 46"/>
            <p:cNvSpPr>
              <a:spLocks noChangeArrowheads="1"/>
            </p:cNvSpPr>
            <p:nvPr/>
          </p:nvSpPr>
          <p:spPr bwMode="auto">
            <a:xfrm>
              <a:off x="7886021" y="6231065"/>
              <a:ext cx="572777" cy="508260"/>
            </a:xfrm>
            <a:prstGeom prst="rect">
              <a:avLst/>
            </a:prstGeom>
            <a:noFill/>
            <a:ln w="19050">
              <a:solidFill>
                <a:srgbClr val="00009A"/>
              </a:solidFill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751" dirty="0">
                  <a:solidFill>
                    <a:srgbClr val="000099"/>
                  </a:solidFill>
                </a:rPr>
                <a:t>Flash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751" dirty="0">
                  <a:solidFill>
                    <a:srgbClr val="000099"/>
                  </a:solidFill>
                </a:rPr>
                <a:t>Crash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>
            <a:xfrm rot="5400000">
              <a:off x="8002008" y="6071082"/>
              <a:ext cx="311468" cy="758"/>
            </a:xfrm>
            <a:prstGeom prst="straightConnector1">
              <a:avLst/>
            </a:prstGeom>
            <a:ln w="25400">
              <a:solidFill>
                <a:srgbClr val="993366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169"/>
          <p:cNvGrpSpPr/>
          <p:nvPr/>
        </p:nvGrpSpPr>
        <p:grpSpPr>
          <a:xfrm>
            <a:off x="7543175" y="2808892"/>
            <a:ext cx="1139615" cy="1817720"/>
            <a:chOff x="5569695" y="1468231"/>
            <a:chExt cx="1428087" cy="2423628"/>
          </a:xfrm>
        </p:grpSpPr>
        <p:sp>
          <p:nvSpPr>
            <p:cNvPr id="274" name="Text Box 45"/>
            <p:cNvSpPr txBox="1">
              <a:spLocks noChangeArrowheads="1"/>
            </p:cNvSpPr>
            <p:nvPr/>
          </p:nvSpPr>
          <p:spPr bwMode="auto">
            <a:xfrm>
              <a:off x="5569695" y="1468231"/>
              <a:ext cx="1114252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2011 - 2013</a:t>
              </a:r>
            </a:p>
          </p:txBody>
        </p:sp>
        <p:grpSp>
          <p:nvGrpSpPr>
            <p:cNvPr id="227" name="Group 109"/>
            <p:cNvGrpSpPr/>
            <p:nvPr/>
          </p:nvGrpSpPr>
          <p:grpSpPr>
            <a:xfrm>
              <a:off x="6235782" y="1804034"/>
              <a:ext cx="762000" cy="2087825"/>
              <a:chOff x="6235782" y="1804034"/>
              <a:chExt cx="762000" cy="2087825"/>
            </a:xfrm>
          </p:grpSpPr>
          <p:sp>
            <p:nvSpPr>
              <p:cNvPr id="276" name="Text Box 47"/>
              <p:cNvSpPr txBox="1">
                <a:spLocks noChangeArrowheads="1"/>
              </p:cNvSpPr>
              <p:nvPr/>
            </p:nvSpPr>
            <p:spPr bwMode="auto">
              <a:xfrm>
                <a:off x="6235782" y="2895547"/>
                <a:ext cx="762000" cy="431230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US Debt Downgrade</a:t>
                </a:r>
              </a:p>
            </p:txBody>
          </p:sp>
          <p:sp>
            <p:nvSpPr>
              <p:cNvPr id="277" name="Text Box 50"/>
              <p:cNvSpPr txBox="1">
                <a:spLocks noChangeArrowheads="1"/>
              </p:cNvSpPr>
              <p:nvPr/>
            </p:nvSpPr>
            <p:spPr bwMode="auto">
              <a:xfrm>
                <a:off x="6235785" y="2133599"/>
                <a:ext cx="758952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Euro Crisis</a:t>
                </a:r>
              </a:p>
            </p:txBody>
          </p:sp>
          <p:sp>
            <p:nvSpPr>
              <p:cNvPr id="278" name="Rectangle 53"/>
              <p:cNvSpPr>
                <a:spLocks noChangeArrowheads="1"/>
              </p:cNvSpPr>
              <p:nvPr/>
            </p:nvSpPr>
            <p:spPr bwMode="auto">
              <a:xfrm>
                <a:off x="6235782" y="3614690"/>
                <a:ext cx="758952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 London Whale</a:t>
                </a:r>
              </a:p>
            </p:txBody>
          </p:sp>
          <p:cxnSp>
            <p:nvCxnSpPr>
              <p:cNvPr id="279" name="Straight Arrow Connector 278"/>
              <p:cNvCxnSpPr>
                <a:stCxn id="277" idx="2"/>
                <a:endCxn id="276" idx="0"/>
              </p:cNvCxnSpPr>
              <p:nvPr/>
            </p:nvCxnSpPr>
            <p:spPr>
              <a:xfrm>
                <a:off x="6615261" y="2410769"/>
                <a:ext cx="1521" cy="484778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Arrow Connector 279"/>
              <p:cNvCxnSpPr>
                <a:cxnSpLocks/>
                <a:endCxn id="277" idx="0"/>
              </p:cNvCxnSpPr>
              <p:nvPr/>
            </p:nvCxnSpPr>
            <p:spPr>
              <a:xfrm>
                <a:off x="6373069" y="1804034"/>
                <a:ext cx="242193" cy="329565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Arrow Connector 280"/>
              <p:cNvCxnSpPr>
                <a:stCxn id="276" idx="2"/>
                <a:endCxn id="278" idx="0"/>
              </p:cNvCxnSpPr>
              <p:nvPr/>
            </p:nvCxnSpPr>
            <p:spPr>
              <a:xfrm flipH="1">
                <a:off x="6615259" y="3326776"/>
                <a:ext cx="1524" cy="287913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6157EAA-06A1-4560-849B-4C49D20D22E1}"/>
              </a:ext>
            </a:extLst>
          </p:cNvPr>
          <p:cNvGrpSpPr/>
          <p:nvPr/>
        </p:nvGrpSpPr>
        <p:grpSpPr>
          <a:xfrm>
            <a:off x="8886050" y="2816270"/>
            <a:ext cx="764293" cy="3251552"/>
            <a:chOff x="9290384" y="2157936"/>
            <a:chExt cx="1019057" cy="4335401"/>
          </a:xfrm>
        </p:grpSpPr>
        <p:sp>
          <p:nvSpPr>
            <p:cNvPr id="133" name="Text Box 45">
              <a:extLst>
                <a:ext uri="{FF2B5EF4-FFF2-40B4-BE49-F238E27FC236}">
                  <a16:creationId xmlns:a16="http://schemas.microsoft.com/office/drawing/2014/main" id="{71D3243E-579D-B044-9819-7316CD23AF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0384" y="2157936"/>
              <a:ext cx="1009814" cy="546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825" b="1" dirty="0">
                  <a:solidFill>
                    <a:srgbClr val="000099"/>
                  </a:solidFill>
                </a:rPr>
                <a:t>2014-2022</a:t>
              </a:r>
            </a:p>
            <a:p>
              <a:pPr algn="r" eaLnBrk="0" hangingPunct="0">
                <a:spcBef>
                  <a:spcPct val="50000"/>
                </a:spcBef>
              </a:pPr>
              <a:endParaRPr lang="en-US" sz="825" b="1" dirty="0">
                <a:solidFill>
                  <a:srgbClr val="000099"/>
                </a:solidFill>
              </a:endParaRPr>
            </a:p>
          </p:txBody>
        </p:sp>
        <p:grpSp>
          <p:nvGrpSpPr>
            <p:cNvPr id="137" name="Group 109">
              <a:extLst>
                <a:ext uri="{FF2B5EF4-FFF2-40B4-BE49-F238E27FC236}">
                  <a16:creationId xmlns:a16="http://schemas.microsoft.com/office/drawing/2014/main" id="{44239332-27FC-3E42-99B4-32F8365EEB75}"/>
                </a:ext>
              </a:extLst>
            </p:cNvPr>
            <p:cNvGrpSpPr/>
            <p:nvPr/>
          </p:nvGrpSpPr>
          <p:grpSpPr>
            <a:xfrm>
              <a:off x="9534599" y="2477517"/>
              <a:ext cx="762000" cy="2418798"/>
              <a:chOff x="6126822" y="1781178"/>
              <a:chExt cx="762000" cy="2418798"/>
            </a:xfrm>
          </p:grpSpPr>
          <p:sp>
            <p:nvSpPr>
              <p:cNvPr id="138" name="Text Box 47">
                <a:extLst>
                  <a:ext uri="{FF2B5EF4-FFF2-40B4-BE49-F238E27FC236}">
                    <a16:creationId xmlns:a16="http://schemas.microsoft.com/office/drawing/2014/main" id="{BD2EC3DC-35A1-5F4A-8D84-78D6F896EB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6822" y="2895546"/>
                <a:ext cx="762000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Covid</a:t>
                </a:r>
              </a:p>
            </p:txBody>
          </p:sp>
          <p:sp>
            <p:nvSpPr>
              <p:cNvPr id="140" name="Text Box 50">
                <a:extLst>
                  <a:ext uri="{FF2B5EF4-FFF2-40B4-BE49-F238E27FC236}">
                    <a16:creationId xmlns:a16="http://schemas.microsoft.com/office/drawing/2014/main" id="{4BDAF650-209D-4B42-8C5B-A824604E97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6822" y="2133601"/>
                <a:ext cx="758952" cy="277169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 err="1">
                    <a:solidFill>
                      <a:srgbClr val="000099"/>
                    </a:solidFill>
                  </a:rPr>
                  <a:t>Volmageddon</a:t>
                </a:r>
                <a:endParaRPr lang="en-US" sz="75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1" name="Rectangle 53">
                <a:extLst>
                  <a:ext uri="{FF2B5EF4-FFF2-40B4-BE49-F238E27FC236}">
                    <a16:creationId xmlns:a16="http://schemas.microsoft.com/office/drawing/2014/main" id="{48C8065C-1564-D54C-AA0F-889FABFF3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6822" y="3614688"/>
                <a:ext cx="758952" cy="585288"/>
              </a:xfrm>
              <a:prstGeom prst="rect">
                <a:avLst/>
              </a:prstGeom>
              <a:noFill/>
              <a:ln w="19050">
                <a:solidFill>
                  <a:srgbClr val="00009A"/>
                </a:solidFill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751" dirty="0">
                    <a:solidFill>
                      <a:srgbClr val="000099"/>
                    </a:solidFill>
                  </a:rPr>
                  <a:t>Russian Invasion Ukraine</a:t>
                </a:r>
              </a:p>
            </p:txBody>
          </p:sp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2F65C8CF-BFEA-CE43-B4C4-BB44E2D5D1FF}"/>
                  </a:ext>
                </a:extLst>
              </p:cNvPr>
              <p:cNvCxnSpPr>
                <a:stCxn id="140" idx="2"/>
                <a:endCxn id="138" idx="0"/>
              </p:cNvCxnSpPr>
              <p:nvPr/>
            </p:nvCxnSpPr>
            <p:spPr>
              <a:xfrm>
                <a:off x="6506298" y="2410770"/>
                <a:ext cx="1524" cy="484776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>
                <a:extLst>
                  <a:ext uri="{FF2B5EF4-FFF2-40B4-BE49-F238E27FC236}">
                    <a16:creationId xmlns:a16="http://schemas.microsoft.com/office/drawing/2014/main" id="{BB044BB5-A0AE-3044-9797-3890F8A6653A}"/>
                  </a:ext>
                </a:extLst>
              </p:cNvPr>
              <p:cNvCxnSpPr>
                <a:endCxn id="140" idx="0"/>
              </p:cNvCxnSpPr>
              <p:nvPr/>
            </p:nvCxnSpPr>
            <p:spPr>
              <a:xfrm>
                <a:off x="6505577" y="1781178"/>
                <a:ext cx="721" cy="352423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Arrow Connector 144">
                <a:extLst>
                  <a:ext uri="{FF2B5EF4-FFF2-40B4-BE49-F238E27FC236}">
                    <a16:creationId xmlns:a16="http://schemas.microsoft.com/office/drawing/2014/main" id="{7DCD43AC-CF6B-424E-B16F-C9DCBDBE7E66}"/>
                  </a:ext>
                </a:extLst>
              </p:cNvPr>
              <p:cNvCxnSpPr>
                <a:stCxn id="138" idx="2"/>
                <a:endCxn id="141" idx="0"/>
              </p:cNvCxnSpPr>
              <p:nvPr/>
            </p:nvCxnSpPr>
            <p:spPr>
              <a:xfrm flipH="1">
                <a:off x="6506298" y="3172715"/>
                <a:ext cx="1524" cy="441973"/>
              </a:xfrm>
              <a:prstGeom prst="straightConnector1">
                <a:avLst/>
              </a:prstGeom>
              <a:ln w="25400">
                <a:solidFill>
                  <a:srgbClr val="993366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79EA2437-9E9C-D84B-A9F5-A5926C5E6D04}"/>
                </a:ext>
              </a:extLst>
            </p:cNvPr>
            <p:cNvCxnSpPr/>
            <p:nvPr/>
          </p:nvCxnSpPr>
          <p:spPr>
            <a:xfrm flipH="1">
              <a:off x="9920723" y="4871800"/>
              <a:ext cx="1524" cy="472921"/>
            </a:xfrm>
            <a:prstGeom prst="straightConnector1">
              <a:avLst/>
            </a:prstGeom>
            <a:ln w="25400">
              <a:solidFill>
                <a:srgbClr val="993366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53">
              <a:extLst>
                <a:ext uri="{FF2B5EF4-FFF2-40B4-BE49-F238E27FC236}">
                  <a16:creationId xmlns:a16="http://schemas.microsoft.com/office/drawing/2014/main" id="{F01BD5E7-09F8-6041-8AB9-6325FCE51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1247" y="5351495"/>
              <a:ext cx="758952" cy="277169"/>
            </a:xfrm>
            <a:prstGeom prst="rect">
              <a:avLst/>
            </a:prstGeom>
            <a:noFill/>
            <a:ln w="19050">
              <a:solidFill>
                <a:srgbClr val="00009A"/>
              </a:solidFill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751" dirty="0">
                  <a:solidFill>
                    <a:srgbClr val="000099"/>
                  </a:solidFill>
                </a:rPr>
                <a:t>LME Nickel</a:t>
              </a:r>
            </a:p>
          </p:txBody>
        </p: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D914F291-6232-C44F-8482-0A952C6688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11829" y="5582236"/>
              <a:ext cx="1524" cy="472921"/>
            </a:xfrm>
            <a:prstGeom prst="straightConnector1">
              <a:avLst/>
            </a:prstGeom>
            <a:ln w="25400">
              <a:solidFill>
                <a:srgbClr val="993366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53">
              <a:extLst>
                <a:ext uri="{FF2B5EF4-FFF2-40B4-BE49-F238E27FC236}">
                  <a16:creationId xmlns:a16="http://schemas.microsoft.com/office/drawing/2014/main" id="{44527230-8FBA-1047-8F96-80674A196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0489" y="6062108"/>
              <a:ext cx="758952" cy="431229"/>
            </a:xfrm>
            <a:prstGeom prst="rect">
              <a:avLst/>
            </a:prstGeom>
            <a:noFill/>
            <a:ln w="19050">
              <a:solidFill>
                <a:srgbClr val="00009A"/>
              </a:solidFill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751" dirty="0">
                  <a:solidFill>
                    <a:srgbClr val="000099"/>
                  </a:solidFill>
                </a:rPr>
                <a:t>Russian Debt Default</a:t>
              </a:r>
            </a:p>
          </p:txBody>
        </p:sp>
      </p:grpSp>
      <p:sp>
        <p:nvSpPr>
          <p:cNvPr id="152" name="Rectangle 7">
            <a:extLst>
              <a:ext uri="{FF2B5EF4-FFF2-40B4-BE49-F238E27FC236}">
                <a16:creationId xmlns:a16="http://schemas.microsoft.com/office/drawing/2014/main" id="{00B515DE-0A97-4AD4-BAF1-A5894621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683" y="413112"/>
            <a:ext cx="9921239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51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“Unexpected” Financial Shocks — Once in a Lifetime Crises Seem to Occur Every Few Years          </a:t>
            </a:r>
            <a:endParaRPr lang="en-US" sz="165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9" name="Chart 128">
            <a:extLst>
              <a:ext uri="{FF2B5EF4-FFF2-40B4-BE49-F238E27FC236}">
                <a16:creationId xmlns:a16="http://schemas.microsoft.com/office/drawing/2014/main" id="{67B4C57C-732E-49C6-970A-3EB30A2165D0}"/>
              </a:ext>
            </a:extLst>
          </p:cNvPr>
          <p:cNvGraphicFramePr>
            <a:graphicFrameLocks/>
          </p:cNvGraphicFramePr>
          <p:nvPr/>
        </p:nvGraphicFramePr>
        <p:xfrm>
          <a:off x="1567040" y="778478"/>
          <a:ext cx="8970561" cy="194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C14B5C0-D444-1A81-9C65-221E0B3A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5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BF85-8CAC-3D92-182B-C3D3AE24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348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2. VIX &amp; VIX Move Index 1/1/22- 4/27/22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9E4F79-FB3B-F94A-A7FB-5AAF3BECD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19" y="1191287"/>
            <a:ext cx="11756961" cy="523332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044E4F-6AE1-26A4-1D8C-DD9B9DFC67A1}"/>
              </a:ext>
            </a:extLst>
          </p:cNvPr>
          <p:cNvSpPr txBox="1"/>
          <p:nvPr/>
        </p:nvSpPr>
        <p:spPr>
          <a:xfrm>
            <a:off x="838200" y="838273"/>
            <a:ext cx="855747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ICE </a:t>
            </a:r>
            <a:r>
              <a:rPr lang="en-US" sz="1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BofAML</a:t>
            </a: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MOVE index (.MOVE) tracks Treasury yield volatility.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818236-159E-0CBE-3DFE-BA9B0C21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F3005A-AC40-1B56-FBB1-1E08D7C02D0D}"/>
              </a:ext>
            </a:extLst>
          </p:cNvPr>
          <p:cNvSpPr txBox="1"/>
          <p:nvPr/>
        </p:nvSpPr>
        <p:spPr>
          <a:xfrm>
            <a:off x="127932" y="6416719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Bloomberg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8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928830-4387-B1F7-184D-82EF3D5BB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06" y="1299905"/>
            <a:ext cx="11832984" cy="497355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AEB29-1A16-668C-2CBE-58B44943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0F8466-6AC4-9AF6-7B87-D1E4F9EC78D4}"/>
              </a:ext>
            </a:extLst>
          </p:cNvPr>
          <p:cNvSpPr txBox="1"/>
          <p:nvPr/>
        </p:nvSpPr>
        <p:spPr>
          <a:xfrm>
            <a:off x="686323" y="790451"/>
            <a:ext cx="108193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On March 14, Barclays halted new share creations of the </a:t>
            </a:r>
            <a:r>
              <a:rPr lang="en-US" sz="1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iPath</a:t>
            </a: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Series B S&amp;P 500 VIX Short-Term Futures ETN (VXX).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DE8ED-EE9E-EC35-1DA9-10C18F0D2C5E}"/>
              </a:ext>
            </a:extLst>
          </p:cNvPr>
          <p:cNvSpPr txBox="1"/>
          <p:nvPr/>
        </p:nvSpPr>
        <p:spPr>
          <a:xfrm>
            <a:off x="101365" y="6336550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Bloomberg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15FD337-642D-6B31-0215-74153C42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348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3. VXX 1/1/22- 4/27/22</a:t>
            </a:r>
          </a:p>
        </p:txBody>
      </p:sp>
    </p:spTree>
    <p:extLst>
      <p:ext uri="{BB962C8B-B14F-4D97-AF65-F5344CB8AC3E}">
        <p14:creationId xmlns:p14="http://schemas.microsoft.com/office/powerpoint/2010/main" val="170635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2584-1925-BBD0-6355-D460422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DDEFD0-4D1B-8952-D2A2-0E5A75C7D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441" y="861654"/>
            <a:ext cx="8369471" cy="549469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9BDA25B-020C-734C-9EA0-1012B832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348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4. VIX Term Structure as of 4/27/22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0628B-954B-E4B1-BBE9-8802F7C3D616}"/>
              </a:ext>
            </a:extLst>
          </p:cNvPr>
          <p:cNvSpPr txBox="1"/>
          <p:nvPr/>
        </p:nvSpPr>
        <p:spPr>
          <a:xfrm>
            <a:off x="2185441" y="6336550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</a:t>
            </a: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http://vixcentral.com/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1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568B0-07B0-86B8-24B2-049D5CC8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61D40-A7F0-631C-622B-6312F018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D51C0A-A381-D674-431B-08029D423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69" y="1065784"/>
            <a:ext cx="11839662" cy="51111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FC6C7E-EB42-1B7B-2B26-4CB52241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804"/>
            <a:ext cx="10515600" cy="684009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5. Ruble/USD 1/1/22- 4/27/22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43B378-D170-5E75-04E5-14645347B79D}"/>
              </a:ext>
            </a:extLst>
          </p:cNvPr>
          <p:cNvSpPr txBox="1"/>
          <p:nvPr/>
        </p:nvSpPr>
        <p:spPr>
          <a:xfrm>
            <a:off x="93676" y="6226262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Bloomberg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8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298B-4CAF-64F9-1879-79ED9FF87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804"/>
            <a:ext cx="10515600" cy="684009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fi-FI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6. Russia 5 yr CDS </a:t>
            </a:r>
            <a:r>
              <a:rPr lang="en-US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1/1/22- 4/27/22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EDBDD-1EC5-581C-FF22-95C4C43F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732BC-101B-D226-5F2D-8675CE824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2" y="1061042"/>
            <a:ext cx="11900296" cy="51470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22E4FF-FFDE-08D5-1507-1F39FD74B899}"/>
              </a:ext>
            </a:extLst>
          </p:cNvPr>
          <p:cNvSpPr txBox="1"/>
          <p:nvPr/>
        </p:nvSpPr>
        <p:spPr>
          <a:xfrm>
            <a:off x="60121" y="6226262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Bloomberg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0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F14AC-DB14-ADF6-8895-A67E5AF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41"/>
            <a:ext cx="2743200" cy="365125"/>
          </a:xfrm>
        </p:spPr>
        <p:txBody>
          <a:bodyPr/>
          <a:lstStyle/>
          <a:p>
            <a:fld id="{91988675-1BA8-4BF6-94E0-49C81FBACC85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B9AA0B-C204-8C9B-32C6-4B31DE20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804"/>
            <a:ext cx="10515600" cy="684009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fi-FI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7.1.	Nickel Spot price</a:t>
            </a:r>
            <a:endParaRPr lang="en-US" sz="1651" b="1" dirty="0">
              <a:solidFill>
                <a:srgbClr val="0000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6704AE-783F-4461-F07F-97A6964C13BA}"/>
              </a:ext>
            </a:extLst>
          </p:cNvPr>
          <p:cNvSpPr txBox="1"/>
          <p:nvPr/>
        </p:nvSpPr>
        <p:spPr>
          <a:xfrm>
            <a:off x="673566" y="595975"/>
            <a:ext cx="108448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Suspended: 8 March 2022 08:15 UK time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Reopened: 16 March 2022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Daily price limits: The LME has introduced 15% upper and lower daily price limits for all of its physically delivered metals (and cash-settled cobalt to ensure consistency across its two cobalt contracts), to provide an extra market stabilization mechanism.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395FC-502A-E3C7-3601-2557D2E49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07" y="1627157"/>
            <a:ext cx="10638984" cy="48842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7DAC27F-B35F-A7D7-5D7D-AC5159BA0250}"/>
              </a:ext>
            </a:extLst>
          </p:cNvPr>
          <p:cNvSpPr txBox="1"/>
          <p:nvPr/>
        </p:nvSpPr>
        <p:spPr>
          <a:xfrm>
            <a:off x="673565" y="6493690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Bloomberg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8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11FF7-6EED-C523-2696-624812CC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8675-1BA8-4BF6-94E0-49C81FBACC85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6DF277E-D901-62B5-733A-19A0C379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804"/>
            <a:ext cx="10515600" cy="684009"/>
          </a:xfrm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fi-FI" sz="1651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7.2.	LME nickel vs Shanghai nickel spot comparison</a:t>
            </a:r>
            <a:endParaRPr lang="en-US" sz="1651" b="1" dirty="0">
              <a:solidFill>
                <a:srgbClr val="0000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F6A3FE-911A-A1A6-462A-035A08094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6" y="1270561"/>
            <a:ext cx="12048247" cy="50729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20D313-B685-7037-5710-472403618894}"/>
              </a:ext>
            </a:extLst>
          </p:cNvPr>
          <p:cNvSpPr txBox="1"/>
          <p:nvPr/>
        </p:nvSpPr>
        <p:spPr>
          <a:xfrm>
            <a:off x="838200" y="932007"/>
            <a:ext cx="79485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CCSMNIPL Index: China Shanghai Changjiang Nickel Plate Spot Price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F3C317-2A34-E411-8DB5-164082451888}"/>
              </a:ext>
            </a:extLst>
          </p:cNvPr>
          <p:cNvSpPr txBox="1"/>
          <p:nvPr/>
        </p:nvSpPr>
        <p:spPr>
          <a:xfrm>
            <a:off x="1397" y="6356350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Source: Bloomberg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2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339</Words>
  <Application>Microsoft Office PowerPoint</Application>
  <PresentationFormat>Widescreen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5.3 Round Table</vt:lpstr>
      <vt:lpstr>PowerPoint Presentation</vt:lpstr>
      <vt:lpstr>2. VIX &amp; VIX Move Index 1/1/22- 4/27/22</vt:lpstr>
      <vt:lpstr>3. VXX 1/1/22- 4/27/22</vt:lpstr>
      <vt:lpstr>4. VIX Term Structure as of 4/27/22</vt:lpstr>
      <vt:lpstr>5. Ruble/USD 1/1/22- 4/27/22</vt:lpstr>
      <vt:lpstr>6. Russia 5 yr CDS 1/1/22- 4/27/22</vt:lpstr>
      <vt:lpstr>7.1. Nickel Spot price</vt:lpstr>
      <vt:lpstr>7.2. LME nickel vs Shanghai nickel spot 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Round Table</dc:title>
  <dc:creator>Emily Liu</dc:creator>
  <cp:lastModifiedBy>Emily Liu</cp:lastModifiedBy>
  <cp:revision>4</cp:revision>
  <dcterms:created xsi:type="dcterms:W3CDTF">2022-04-28T04:12:14Z</dcterms:created>
  <dcterms:modified xsi:type="dcterms:W3CDTF">2022-04-28T13:38:14Z</dcterms:modified>
</cp:coreProperties>
</file>